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72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90" r:id="rId32"/>
    <p:sldId id="289" r:id="rId33"/>
    <p:sldId id="288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28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48FEFE-A8EC-4CFC-B5BB-8F50F565264C}" v="38" dt="2023-04-25T19:27:25.060"/>
    <p1510:client id="{74AB66AB-7E51-413D-BD47-E90E7FA32D54}" v="37" dt="2023-04-27T21:05:39.1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ynolds, Jennifer" userId="12c1f234-b222-40e9-b52f-5973b90e5e39" providerId="ADAL" clId="{38DFD1BE-A8F7-4FFE-8716-6AA932EA1D16}"/>
    <pc:docChg chg="custSel addSld delSld modSld">
      <pc:chgData name="Reynolds, Jennifer" userId="12c1f234-b222-40e9-b52f-5973b90e5e39" providerId="ADAL" clId="{38DFD1BE-A8F7-4FFE-8716-6AA932EA1D16}" dt="2022-04-26T18:05:25.310" v="814" actId="167"/>
      <pc:docMkLst>
        <pc:docMk/>
      </pc:docMkLst>
      <pc:sldChg chg="modSp mod">
        <pc:chgData name="Reynolds, Jennifer" userId="12c1f234-b222-40e9-b52f-5973b90e5e39" providerId="ADAL" clId="{38DFD1BE-A8F7-4FFE-8716-6AA932EA1D16}" dt="2022-04-26T15:42:31.816" v="650" actId="14100"/>
        <pc:sldMkLst>
          <pc:docMk/>
          <pc:sldMk cId="2124754329" sldId="265"/>
        </pc:sldMkLst>
        <pc:picChg chg="mod modCrop">
          <ac:chgData name="Reynolds, Jennifer" userId="12c1f234-b222-40e9-b52f-5973b90e5e39" providerId="ADAL" clId="{38DFD1BE-A8F7-4FFE-8716-6AA932EA1D16}" dt="2022-04-26T15:42:31.816" v="650" actId="14100"/>
          <ac:picMkLst>
            <pc:docMk/>
            <pc:sldMk cId="2124754329" sldId="265"/>
            <ac:picMk id="5" creationId="{7AF36DF6-E6A3-49BB-B74E-0A2F7F7EF105}"/>
          </ac:picMkLst>
        </pc:picChg>
      </pc:sldChg>
      <pc:sldChg chg="addSp delSp modSp new mod">
        <pc:chgData name="Reynolds, Jennifer" userId="12c1f234-b222-40e9-b52f-5973b90e5e39" providerId="ADAL" clId="{38DFD1BE-A8F7-4FFE-8716-6AA932EA1D16}" dt="2022-04-26T17:22:53.757" v="708" actId="478"/>
        <pc:sldMkLst>
          <pc:docMk/>
          <pc:sldMk cId="1612646335" sldId="280"/>
        </pc:sldMkLst>
        <pc:spChg chg="mod">
          <ac:chgData name="Reynolds, Jennifer" userId="12c1f234-b222-40e9-b52f-5973b90e5e39" providerId="ADAL" clId="{38DFD1BE-A8F7-4FFE-8716-6AA932EA1D16}" dt="2022-04-26T15:30:05.624" v="11" actId="20577"/>
          <ac:spMkLst>
            <pc:docMk/>
            <pc:sldMk cId="1612646335" sldId="280"/>
            <ac:spMk id="2" creationId="{203014FE-BA55-4723-BDB5-7295DFF59736}"/>
          </ac:spMkLst>
        </pc:spChg>
        <pc:spChg chg="mod">
          <ac:chgData name="Reynolds, Jennifer" userId="12c1f234-b222-40e9-b52f-5973b90e5e39" providerId="ADAL" clId="{38DFD1BE-A8F7-4FFE-8716-6AA932EA1D16}" dt="2022-04-26T17:04:56.880" v="699" actId="20577"/>
          <ac:spMkLst>
            <pc:docMk/>
            <pc:sldMk cId="1612646335" sldId="280"/>
            <ac:spMk id="3" creationId="{3D96F7E4-2DC8-469B-8893-D42EE4DF17C6}"/>
          </ac:spMkLst>
        </pc:spChg>
        <pc:picChg chg="add del mod">
          <ac:chgData name="Reynolds, Jennifer" userId="12c1f234-b222-40e9-b52f-5973b90e5e39" providerId="ADAL" clId="{38DFD1BE-A8F7-4FFE-8716-6AA932EA1D16}" dt="2022-04-26T17:22:53.757" v="708" actId="478"/>
          <ac:picMkLst>
            <pc:docMk/>
            <pc:sldMk cId="1612646335" sldId="280"/>
            <ac:picMk id="5" creationId="{3E85DE44-4B4C-4864-80B1-0D175444533A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5:42:17.239" v="647" actId="167"/>
        <pc:sldMkLst>
          <pc:docMk/>
          <pc:sldMk cId="3298456442" sldId="281"/>
        </pc:sldMkLst>
        <pc:spChg chg="mod">
          <ac:chgData name="Reynolds, Jennifer" userId="12c1f234-b222-40e9-b52f-5973b90e5e39" providerId="ADAL" clId="{38DFD1BE-A8F7-4FFE-8716-6AA932EA1D16}" dt="2022-04-26T15:38:51.412" v="631" actId="20577"/>
          <ac:spMkLst>
            <pc:docMk/>
            <pc:sldMk cId="3298456442" sldId="281"/>
            <ac:spMk id="3" creationId="{9F086B57-F410-41F9-A44A-DADD0D265F83}"/>
          </ac:spMkLst>
        </pc:spChg>
        <pc:picChg chg="add del mod">
          <ac:chgData name="Reynolds, Jennifer" userId="12c1f234-b222-40e9-b52f-5973b90e5e39" providerId="ADAL" clId="{38DFD1BE-A8F7-4FFE-8716-6AA932EA1D16}" dt="2022-04-26T15:41:11.041" v="640" actId="478"/>
          <ac:picMkLst>
            <pc:docMk/>
            <pc:sldMk cId="3298456442" sldId="281"/>
            <ac:picMk id="4" creationId="{DBD8F33B-9E79-4920-BF5E-CDC612E70FBB}"/>
          </ac:picMkLst>
        </pc:picChg>
        <pc:picChg chg="del mod ord">
          <ac:chgData name="Reynolds, Jennifer" userId="12c1f234-b222-40e9-b52f-5973b90e5e39" providerId="ADAL" clId="{38DFD1BE-A8F7-4FFE-8716-6AA932EA1D16}" dt="2022-04-26T15:40:22.148" v="636" actId="478"/>
          <ac:picMkLst>
            <pc:docMk/>
            <pc:sldMk cId="3298456442" sldId="281"/>
            <ac:picMk id="5" creationId="{7AF36DF6-E6A3-49BB-B74E-0A2F7F7EF105}"/>
          </ac:picMkLst>
        </pc:picChg>
        <pc:picChg chg="add mod ord">
          <ac:chgData name="Reynolds, Jennifer" userId="12c1f234-b222-40e9-b52f-5973b90e5e39" providerId="ADAL" clId="{38DFD1BE-A8F7-4FFE-8716-6AA932EA1D16}" dt="2022-04-26T15:42:17.239" v="647" actId="167"/>
          <ac:picMkLst>
            <pc:docMk/>
            <pc:sldMk cId="3298456442" sldId="281"/>
            <ac:picMk id="7" creationId="{49848062-D6BF-4C72-8F27-A00457C9FD77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6:13:23.472" v="664" actId="167"/>
        <pc:sldMkLst>
          <pc:docMk/>
          <pc:sldMk cId="3303953153" sldId="282"/>
        </pc:sldMkLst>
        <pc:spChg chg="mod">
          <ac:chgData name="Reynolds, Jennifer" userId="12c1f234-b222-40e9-b52f-5973b90e5e39" providerId="ADAL" clId="{38DFD1BE-A8F7-4FFE-8716-6AA932EA1D16}" dt="2022-04-26T16:11:56.856" v="653" actId="20577"/>
          <ac:spMkLst>
            <pc:docMk/>
            <pc:sldMk cId="3303953153" sldId="282"/>
            <ac:spMk id="3" creationId="{9F086B57-F410-41F9-A44A-DADD0D265F83}"/>
          </ac:spMkLst>
        </pc:spChg>
        <pc:picChg chg="add mod ord modCrop">
          <ac:chgData name="Reynolds, Jennifer" userId="12c1f234-b222-40e9-b52f-5973b90e5e39" providerId="ADAL" clId="{38DFD1BE-A8F7-4FFE-8716-6AA932EA1D16}" dt="2022-04-26T16:13:23.472" v="664" actId="167"/>
          <ac:picMkLst>
            <pc:docMk/>
            <pc:sldMk cId="3303953153" sldId="282"/>
            <ac:picMk id="4" creationId="{06159FB9-5EEE-41C9-9D07-6736ACA176DA}"/>
          </ac:picMkLst>
        </pc:picChg>
        <pc:picChg chg="del">
          <ac:chgData name="Reynolds, Jennifer" userId="12c1f234-b222-40e9-b52f-5973b90e5e39" providerId="ADAL" clId="{38DFD1BE-A8F7-4FFE-8716-6AA932EA1D16}" dt="2022-04-26T16:11:59.159" v="654" actId="478"/>
          <ac:picMkLst>
            <pc:docMk/>
            <pc:sldMk cId="3303953153" sldId="282"/>
            <ac:picMk id="7" creationId="{49848062-D6BF-4C72-8F27-A00457C9FD77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6:18:15.663" v="675" actId="167"/>
        <pc:sldMkLst>
          <pc:docMk/>
          <pc:sldMk cId="2516696634" sldId="283"/>
        </pc:sldMkLst>
        <pc:spChg chg="mod">
          <ac:chgData name="Reynolds, Jennifer" userId="12c1f234-b222-40e9-b52f-5973b90e5e39" providerId="ADAL" clId="{38DFD1BE-A8F7-4FFE-8716-6AA932EA1D16}" dt="2022-04-26T16:17:43.754" v="667" actId="20577"/>
          <ac:spMkLst>
            <pc:docMk/>
            <pc:sldMk cId="2516696634" sldId="283"/>
            <ac:spMk id="3" creationId="{9F086B57-F410-41F9-A44A-DADD0D265F83}"/>
          </ac:spMkLst>
        </pc:spChg>
        <pc:picChg chg="del mod">
          <ac:chgData name="Reynolds, Jennifer" userId="12c1f234-b222-40e9-b52f-5973b90e5e39" providerId="ADAL" clId="{38DFD1BE-A8F7-4FFE-8716-6AA932EA1D16}" dt="2022-04-26T16:17:45.088" v="669" actId="478"/>
          <ac:picMkLst>
            <pc:docMk/>
            <pc:sldMk cId="2516696634" sldId="283"/>
            <ac:picMk id="4" creationId="{06159FB9-5EEE-41C9-9D07-6736ACA176DA}"/>
          </ac:picMkLst>
        </pc:picChg>
        <pc:picChg chg="add mod ord">
          <ac:chgData name="Reynolds, Jennifer" userId="12c1f234-b222-40e9-b52f-5973b90e5e39" providerId="ADAL" clId="{38DFD1BE-A8F7-4FFE-8716-6AA932EA1D16}" dt="2022-04-26T16:18:15.663" v="675" actId="167"/>
          <ac:picMkLst>
            <pc:docMk/>
            <pc:sldMk cId="2516696634" sldId="283"/>
            <ac:picMk id="5" creationId="{58E8573D-23C4-4C88-96BB-08A97BFC8825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7:23:16.568" v="715" actId="167"/>
        <pc:sldMkLst>
          <pc:docMk/>
          <pc:sldMk cId="3361462779" sldId="284"/>
        </pc:sldMkLst>
        <pc:spChg chg="mod">
          <ac:chgData name="Reynolds, Jennifer" userId="12c1f234-b222-40e9-b52f-5973b90e5e39" providerId="ADAL" clId="{38DFD1BE-A8F7-4FFE-8716-6AA932EA1D16}" dt="2022-04-26T17:21:54.568" v="703" actId="20577"/>
          <ac:spMkLst>
            <pc:docMk/>
            <pc:sldMk cId="3361462779" sldId="284"/>
            <ac:spMk id="3" creationId="{9F086B57-F410-41F9-A44A-DADD0D265F83}"/>
          </ac:spMkLst>
        </pc:spChg>
        <pc:picChg chg="add mod ord">
          <ac:chgData name="Reynolds, Jennifer" userId="12c1f234-b222-40e9-b52f-5973b90e5e39" providerId="ADAL" clId="{38DFD1BE-A8F7-4FFE-8716-6AA932EA1D16}" dt="2022-04-26T17:23:16.568" v="715" actId="167"/>
          <ac:picMkLst>
            <pc:docMk/>
            <pc:sldMk cId="3361462779" sldId="284"/>
            <ac:picMk id="4" creationId="{1981B4B0-5146-41F0-840A-F11CA4FB9292}"/>
          </ac:picMkLst>
        </pc:picChg>
        <pc:picChg chg="del">
          <ac:chgData name="Reynolds, Jennifer" userId="12c1f234-b222-40e9-b52f-5973b90e5e39" providerId="ADAL" clId="{38DFD1BE-A8F7-4FFE-8716-6AA932EA1D16}" dt="2022-04-26T17:21:51.136" v="701" actId="478"/>
          <ac:picMkLst>
            <pc:docMk/>
            <pc:sldMk cId="3361462779" sldId="284"/>
            <ac:picMk id="5" creationId="{58E8573D-23C4-4C88-96BB-08A97BFC8825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7:26:51.562" v="733"/>
        <pc:sldMkLst>
          <pc:docMk/>
          <pc:sldMk cId="3621170938" sldId="285"/>
        </pc:sldMkLst>
        <pc:spChg chg="add mod ord">
          <ac:chgData name="Reynolds, Jennifer" userId="12c1f234-b222-40e9-b52f-5973b90e5e39" providerId="ADAL" clId="{38DFD1BE-A8F7-4FFE-8716-6AA932EA1D16}" dt="2022-04-26T17:25:53.838" v="728" actId="167"/>
          <ac:spMkLst>
            <pc:docMk/>
            <pc:sldMk cId="3621170938" sldId="285"/>
            <ac:spMk id="2" creationId="{1AD72AD5-95FF-45D6-A623-91E9609056F6}"/>
          </ac:spMkLst>
        </pc:spChg>
        <pc:spChg chg="mod ord">
          <ac:chgData name="Reynolds, Jennifer" userId="12c1f234-b222-40e9-b52f-5973b90e5e39" providerId="ADAL" clId="{38DFD1BE-A8F7-4FFE-8716-6AA932EA1D16}" dt="2022-04-26T17:26:01.223" v="731" actId="20577"/>
          <ac:spMkLst>
            <pc:docMk/>
            <pc:sldMk cId="3621170938" sldId="285"/>
            <ac:spMk id="3" creationId="{9F086B57-F410-41F9-A44A-DADD0D265F83}"/>
          </ac:spMkLst>
        </pc:spChg>
        <pc:picChg chg="del">
          <ac:chgData name="Reynolds, Jennifer" userId="12c1f234-b222-40e9-b52f-5973b90e5e39" providerId="ADAL" clId="{38DFD1BE-A8F7-4FFE-8716-6AA932EA1D16}" dt="2022-04-26T17:25:08.523" v="717" actId="478"/>
          <ac:picMkLst>
            <pc:docMk/>
            <pc:sldMk cId="3621170938" sldId="285"/>
            <ac:picMk id="4" creationId="{1981B4B0-5146-41F0-840A-F11CA4FB9292}"/>
          </ac:picMkLst>
        </pc:picChg>
        <pc:picChg chg="add mod">
          <ac:chgData name="Reynolds, Jennifer" userId="12c1f234-b222-40e9-b52f-5973b90e5e39" providerId="ADAL" clId="{38DFD1BE-A8F7-4FFE-8716-6AA932EA1D16}" dt="2022-04-26T17:25:35.769" v="725" actId="14100"/>
          <ac:picMkLst>
            <pc:docMk/>
            <pc:sldMk cId="3621170938" sldId="285"/>
            <ac:picMk id="1026" creationId="{3ABA625E-1572-4BE5-9B73-09396414DAD8}"/>
          </ac:picMkLst>
        </pc:picChg>
        <pc:picChg chg="add del">
          <ac:chgData name="Reynolds, Jennifer" userId="12c1f234-b222-40e9-b52f-5973b90e5e39" providerId="ADAL" clId="{38DFD1BE-A8F7-4FFE-8716-6AA932EA1D16}" dt="2022-04-26T17:26:51.562" v="733"/>
          <ac:picMkLst>
            <pc:docMk/>
            <pc:sldMk cId="3621170938" sldId="285"/>
            <ac:picMk id="1028" creationId="{0737034A-F66F-41A9-B26E-802C31DB6B8A}"/>
          </ac:picMkLst>
        </pc:picChg>
      </pc:sldChg>
      <pc:sldChg chg="add del">
        <pc:chgData name="Reynolds, Jennifer" userId="12c1f234-b222-40e9-b52f-5973b90e5e39" providerId="ADAL" clId="{38DFD1BE-A8F7-4FFE-8716-6AA932EA1D16}" dt="2022-04-26T17:22:39.931" v="705"/>
        <pc:sldMkLst>
          <pc:docMk/>
          <pc:sldMk cId="4156595332" sldId="285"/>
        </pc:sldMkLst>
      </pc:sldChg>
      <pc:sldChg chg="addSp delSp modSp add mod">
        <pc:chgData name="Reynolds, Jennifer" userId="12c1f234-b222-40e9-b52f-5973b90e5e39" providerId="ADAL" clId="{38DFD1BE-A8F7-4FFE-8716-6AA932EA1D16}" dt="2022-04-26T17:28:34.645" v="746" actId="167"/>
        <pc:sldMkLst>
          <pc:docMk/>
          <pc:sldMk cId="2351720629" sldId="286"/>
        </pc:sldMkLst>
        <pc:spChg chg="mod">
          <ac:chgData name="Reynolds, Jennifer" userId="12c1f234-b222-40e9-b52f-5973b90e5e39" providerId="ADAL" clId="{38DFD1BE-A8F7-4FFE-8716-6AA932EA1D16}" dt="2022-04-26T17:26:59.143" v="737" actId="20577"/>
          <ac:spMkLst>
            <pc:docMk/>
            <pc:sldMk cId="2351720629" sldId="286"/>
            <ac:spMk id="3" creationId="{9F086B57-F410-41F9-A44A-DADD0D265F83}"/>
          </ac:spMkLst>
        </pc:spChg>
        <pc:picChg chg="del">
          <ac:chgData name="Reynolds, Jennifer" userId="12c1f234-b222-40e9-b52f-5973b90e5e39" providerId="ADAL" clId="{38DFD1BE-A8F7-4FFE-8716-6AA932EA1D16}" dt="2022-04-26T17:26:56.761" v="735" actId="478"/>
          <ac:picMkLst>
            <pc:docMk/>
            <pc:sldMk cId="2351720629" sldId="286"/>
            <ac:picMk id="4" creationId="{1981B4B0-5146-41F0-840A-F11CA4FB9292}"/>
          </ac:picMkLst>
        </pc:picChg>
        <pc:picChg chg="add mod ord modCrop">
          <ac:chgData name="Reynolds, Jennifer" userId="12c1f234-b222-40e9-b52f-5973b90e5e39" providerId="ADAL" clId="{38DFD1BE-A8F7-4FFE-8716-6AA932EA1D16}" dt="2022-04-26T17:28:34.645" v="746" actId="167"/>
          <ac:picMkLst>
            <pc:docMk/>
            <pc:sldMk cId="2351720629" sldId="286"/>
            <ac:picMk id="5" creationId="{6EE61AE2-0B2A-4040-9873-305E876C624C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7:32:49.445" v="759" actId="167"/>
        <pc:sldMkLst>
          <pc:docMk/>
          <pc:sldMk cId="622023029" sldId="287"/>
        </pc:sldMkLst>
        <pc:spChg chg="mod">
          <ac:chgData name="Reynolds, Jennifer" userId="12c1f234-b222-40e9-b52f-5973b90e5e39" providerId="ADAL" clId="{38DFD1BE-A8F7-4FFE-8716-6AA932EA1D16}" dt="2022-04-26T17:29:36.560" v="752" actId="20577"/>
          <ac:spMkLst>
            <pc:docMk/>
            <pc:sldMk cId="622023029" sldId="287"/>
            <ac:spMk id="3" creationId="{9F086B57-F410-41F9-A44A-DADD0D265F83}"/>
          </ac:spMkLst>
        </pc:spChg>
        <pc:picChg chg="add mod ord">
          <ac:chgData name="Reynolds, Jennifer" userId="12c1f234-b222-40e9-b52f-5973b90e5e39" providerId="ADAL" clId="{38DFD1BE-A8F7-4FFE-8716-6AA932EA1D16}" dt="2022-04-26T17:32:49.445" v="759" actId="167"/>
          <ac:picMkLst>
            <pc:docMk/>
            <pc:sldMk cId="622023029" sldId="287"/>
            <ac:picMk id="4" creationId="{F6983F83-7291-416E-8BE2-A3FF9C100817}"/>
          </ac:picMkLst>
        </pc:picChg>
        <pc:picChg chg="del">
          <ac:chgData name="Reynolds, Jennifer" userId="12c1f234-b222-40e9-b52f-5973b90e5e39" providerId="ADAL" clId="{38DFD1BE-A8F7-4FFE-8716-6AA932EA1D16}" dt="2022-04-26T17:29:33.064" v="748" actId="478"/>
          <ac:picMkLst>
            <pc:docMk/>
            <pc:sldMk cId="622023029" sldId="287"/>
            <ac:picMk id="5" creationId="{6EE61AE2-0B2A-4040-9873-305E876C624C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7:35:31.451" v="771" actId="14100"/>
        <pc:sldMkLst>
          <pc:docMk/>
          <pc:sldMk cId="4291928265" sldId="288"/>
        </pc:sldMkLst>
        <pc:spChg chg="mod">
          <ac:chgData name="Reynolds, Jennifer" userId="12c1f234-b222-40e9-b52f-5973b90e5e39" providerId="ADAL" clId="{38DFD1BE-A8F7-4FFE-8716-6AA932EA1D16}" dt="2022-04-26T17:34:38.888" v="762" actId="20577"/>
          <ac:spMkLst>
            <pc:docMk/>
            <pc:sldMk cId="4291928265" sldId="288"/>
            <ac:spMk id="3" creationId="{9F086B57-F410-41F9-A44A-DADD0D265F83}"/>
          </ac:spMkLst>
        </pc:spChg>
        <pc:picChg chg="del">
          <ac:chgData name="Reynolds, Jennifer" userId="12c1f234-b222-40e9-b52f-5973b90e5e39" providerId="ADAL" clId="{38DFD1BE-A8F7-4FFE-8716-6AA932EA1D16}" dt="2022-04-26T17:34:39.791" v="763" actId="478"/>
          <ac:picMkLst>
            <pc:docMk/>
            <pc:sldMk cId="4291928265" sldId="288"/>
            <ac:picMk id="4" creationId="{F6983F83-7291-416E-8BE2-A3FF9C100817}"/>
          </ac:picMkLst>
        </pc:picChg>
        <pc:picChg chg="add mod ord">
          <ac:chgData name="Reynolds, Jennifer" userId="12c1f234-b222-40e9-b52f-5973b90e5e39" providerId="ADAL" clId="{38DFD1BE-A8F7-4FFE-8716-6AA932EA1D16}" dt="2022-04-26T17:35:31.451" v="771" actId="14100"/>
          <ac:picMkLst>
            <pc:docMk/>
            <pc:sldMk cId="4291928265" sldId="288"/>
            <ac:picMk id="5" creationId="{0970B45A-3B5F-4261-A602-81403F4244F9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7:37:10.401" v="782" actId="167"/>
        <pc:sldMkLst>
          <pc:docMk/>
          <pc:sldMk cId="2530847792" sldId="289"/>
        </pc:sldMkLst>
        <pc:spChg chg="mod">
          <ac:chgData name="Reynolds, Jennifer" userId="12c1f234-b222-40e9-b52f-5973b90e5e39" providerId="ADAL" clId="{38DFD1BE-A8F7-4FFE-8716-6AA932EA1D16}" dt="2022-04-26T17:36:15.905" v="774" actId="20577"/>
          <ac:spMkLst>
            <pc:docMk/>
            <pc:sldMk cId="2530847792" sldId="289"/>
            <ac:spMk id="3" creationId="{9F086B57-F410-41F9-A44A-DADD0D265F83}"/>
          </ac:spMkLst>
        </pc:spChg>
        <pc:picChg chg="add mod ord">
          <ac:chgData name="Reynolds, Jennifer" userId="12c1f234-b222-40e9-b52f-5973b90e5e39" providerId="ADAL" clId="{38DFD1BE-A8F7-4FFE-8716-6AA932EA1D16}" dt="2022-04-26T17:37:10.401" v="782" actId="167"/>
          <ac:picMkLst>
            <pc:docMk/>
            <pc:sldMk cId="2530847792" sldId="289"/>
            <ac:picMk id="4" creationId="{B1E53369-6D07-4FF2-8571-FE9EB79D784A}"/>
          </ac:picMkLst>
        </pc:picChg>
        <pc:picChg chg="del">
          <ac:chgData name="Reynolds, Jennifer" userId="12c1f234-b222-40e9-b52f-5973b90e5e39" providerId="ADAL" clId="{38DFD1BE-A8F7-4FFE-8716-6AA932EA1D16}" dt="2022-04-26T17:36:17.153" v="775" actId="478"/>
          <ac:picMkLst>
            <pc:docMk/>
            <pc:sldMk cId="2530847792" sldId="289"/>
            <ac:picMk id="5" creationId="{0970B45A-3B5F-4261-A602-81403F4244F9}"/>
          </ac:picMkLst>
        </pc:picChg>
      </pc:sldChg>
      <pc:sldChg chg="modSp add mod">
        <pc:chgData name="Reynolds, Jennifer" userId="12c1f234-b222-40e9-b52f-5973b90e5e39" providerId="ADAL" clId="{38DFD1BE-A8F7-4FFE-8716-6AA932EA1D16}" dt="2022-04-26T17:38:04.448" v="785" actId="20577"/>
        <pc:sldMkLst>
          <pc:docMk/>
          <pc:sldMk cId="2354195390" sldId="290"/>
        </pc:sldMkLst>
        <pc:spChg chg="mod">
          <ac:chgData name="Reynolds, Jennifer" userId="12c1f234-b222-40e9-b52f-5973b90e5e39" providerId="ADAL" clId="{38DFD1BE-A8F7-4FFE-8716-6AA932EA1D16}" dt="2022-04-26T17:38:04.448" v="785" actId="20577"/>
          <ac:spMkLst>
            <pc:docMk/>
            <pc:sldMk cId="2354195390" sldId="290"/>
            <ac:spMk id="3" creationId="{9F086B57-F410-41F9-A44A-DADD0D265F83}"/>
          </ac:spMkLst>
        </pc:spChg>
      </pc:sldChg>
      <pc:sldChg chg="modSp add mod">
        <pc:chgData name="Reynolds, Jennifer" userId="12c1f234-b222-40e9-b52f-5973b90e5e39" providerId="ADAL" clId="{38DFD1BE-A8F7-4FFE-8716-6AA932EA1D16}" dt="2022-04-26T18:02:08.596" v="792" actId="20577"/>
        <pc:sldMkLst>
          <pc:docMk/>
          <pc:sldMk cId="580049916" sldId="291"/>
        </pc:sldMkLst>
        <pc:spChg chg="mod">
          <ac:chgData name="Reynolds, Jennifer" userId="12c1f234-b222-40e9-b52f-5973b90e5e39" providerId="ADAL" clId="{38DFD1BE-A8F7-4FFE-8716-6AA932EA1D16}" dt="2022-04-26T18:02:08.596" v="792" actId="20577"/>
          <ac:spMkLst>
            <pc:docMk/>
            <pc:sldMk cId="580049916" sldId="291"/>
            <ac:spMk id="3" creationId="{9F086B57-F410-41F9-A44A-DADD0D265F83}"/>
          </ac:spMkLst>
        </pc:spChg>
        <pc:picChg chg="mod">
          <ac:chgData name="Reynolds, Jennifer" userId="12c1f234-b222-40e9-b52f-5973b90e5e39" providerId="ADAL" clId="{38DFD1BE-A8F7-4FFE-8716-6AA932EA1D16}" dt="2022-04-26T18:02:05.888" v="790" actId="14100"/>
          <ac:picMkLst>
            <pc:docMk/>
            <pc:sldMk cId="580049916" sldId="291"/>
            <ac:picMk id="5" creationId="{0970B45A-3B5F-4261-A602-81403F4244F9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8:03:38.966" v="804" actId="167"/>
        <pc:sldMkLst>
          <pc:docMk/>
          <pc:sldMk cId="4145859106" sldId="292"/>
        </pc:sldMkLst>
        <pc:spChg chg="mod">
          <ac:chgData name="Reynolds, Jennifer" userId="12c1f234-b222-40e9-b52f-5973b90e5e39" providerId="ADAL" clId="{38DFD1BE-A8F7-4FFE-8716-6AA932EA1D16}" dt="2022-04-26T18:02:32.094" v="795" actId="20577"/>
          <ac:spMkLst>
            <pc:docMk/>
            <pc:sldMk cId="4145859106" sldId="292"/>
            <ac:spMk id="3" creationId="{9F086B57-F410-41F9-A44A-DADD0D265F83}"/>
          </ac:spMkLst>
        </pc:spChg>
        <pc:picChg chg="add mod ord">
          <ac:chgData name="Reynolds, Jennifer" userId="12c1f234-b222-40e9-b52f-5973b90e5e39" providerId="ADAL" clId="{38DFD1BE-A8F7-4FFE-8716-6AA932EA1D16}" dt="2022-04-26T18:03:38.966" v="804" actId="167"/>
          <ac:picMkLst>
            <pc:docMk/>
            <pc:sldMk cId="4145859106" sldId="292"/>
            <ac:picMk id="4" creationId="{913934B9-18F3-42F8-A185-9A582ABC8532}"/>
          </ac:picMkLst>
        </pc:picChg>
        <pc:picChg chg="del">
          <ac:chgData name="Reynolds, Jennifer" userId="12c1f234-b222-40e9-b52f-5973b90e5e39" providerId="ADAL" clId="{38DFD1BE-A8F7-4FFE-8716-6AA932EA1D16}" dt="2022-04-26T18:02:33.084" v="796" actId="478"/>
          <ac:picMkLst>
            <pc:docMk/>
            <pc:sldMk cId="4145859106" sldId="292"/>
            <ac:picMk id="5" creationId="{0970B45A-3B5F-4261-A602-81403F4244F9}"/>
          </ac:picMkLst>
        </pc:picChg>
      </pc:sldChg>
      <pc:sldChg chg="addSp delSp modSp add mod">
        <pc:chgData name="Reynolds, Jennifer" userId="12c1f234-b222-40e9-b52f-5973b90e5e39" providerId="ADAL" clId="{38DFD1BE-A8F7-4FFE-8716-6AA932EA1D16}" dt="2022-04-26T18:05:25.310" v="814" actId="167"/>
        <pc:sldMkLst>
          <pc:docMk/>
          <pc:sldMk cId="1060843070" sldId="293"/>
        </pc:sldMkLst>
        <pc:spChg chg="mod">
          <ac:chgData name="Reynolds, Jennifer" userId="12c1f234-b222-40e9-b52f-5973b90e5e39" providerId="ADAL" clId="{38DFD1BE-A8F7-4FFE-8716-6AA932EA1D16}" dt="2022-04-26T18:04:58.646" v="807" actId="20577"/>
          <ac:spMkLst>
            <pc:docMk/>
            <pc:sldMk cId="1060843070" sldId="293"/>
            <ac:spMk id="3" creationId="{9F086B57-F410-41F9-A44A-DADD0D265F83}"/>
          </ac:spMkLst>
        </pc:spChg>
        <pc:picChg chg="del">
          <ac:chgData name="Reynolds, Jennifer" userId="12c1f234-b222-40e9-b52f-5973b90e5e39" providerId="ADAL" clId="{38DFD1BE-A8F7-4FFE-8716-6AA932EA1D16}" dt="2022-04-26T18:04:59.789" v="808" actId="478"/>
          <ac:picMkLst>
            <pc:docMk/>
            <pc:sldMk cId="1060843070" sldId="293"/>
            <ac:picMk id="4" creationId="{913934B9-18F3-42F8-A185-9A582ABC8532}"/>
          </ac:picMkLst>
        </pc:picChg>
        <pc:picChg chg="add mod ord">
          <ac:chgData name="Reynolds, Jennifer" userId="12c1f234-b222-40e9-b52f-5973b90e5e39" providerId="ADAL" clId="{38DFD1BE-A8F7-4FFE-8716-6AA932EA1D16}" dt="2022-04-26T18:05:25.310" v="814" actId="167"/>
          <ac:picMkLst>
            <pc:docMk/>
            <pc:sldMk cId="1060843070" sldId="293"/>
            <ac:picMk id="5" creationId="{9B250DA6-8ED1-4BB7-8B59-2E00B22D78DC}"/>
          </ac:picMkLst>
        </pc:picChg>
      </pc:sldChg>
    </pc:docChg>
  </pc:docChgLst>
  <pc:docChgLst>
    <pc:chgData name="Reynolds, Jennifer" userId="12c1f234-b222-40e9-b52f-5973b90e5e39" providerId="ADAL" clId="{74AB66AB-7E51-413D-BD47-E90E7FA32D54}"/>
    <pc:docChg chg="custSel addSld modSld sldOrd">
      <pc:chgData name="Reynolds, Jennifer" userId="12c1f234-b222-40e9-b52f-5973b90e5e39" providerId="ADAL" clId="{74AB66AB-7E51-413D-BD47-E90E7FA32D54}" dt="2023-04-27T21:05:39.108" v="38" actId="167"/>
      <pc:docMkLst>
        <pc:docMk/>
      </pc:docMkLst>
      <pc:sldChg chg="addSp delSp modSp mod">
        <pc:chgData name="Reynolds, Jennifer" userId="12c1f234-b222-40e9-b52f-5973b90e5e39" providerId="ADAL" clId="{74AB66AB-7E51-413D-BD47-E90E7FA32D54}" dt="2023-04-27T21:01:58.554" v="6" actId="167"/>
        <pc:sldMkLst>
          <pc:docMk/>
          <pc:sldMk cId="3621170938" sldId="285"/>
        </pc:sldMkLst>
        <pc:spChg chg="del">
          <ac:chgData name="Reynolds, Jennifer" userId="12c1f234-b222-40e9-b52f-5973b90e5e39" providerId="ADAL" clId="{74AB66AB-7E51-413D-BD47-E90E7FA32D54}" dt="2023-04-27T21:01:43.333" v="1" actId="478"/>
          <ac:spMkLst>
            <pc:docMk/>
            <pc:sldMk cId="3621170938" sldId="285"/>
            <ac:spMk id="2" creationId="{1AD72AD5-95FF-45D6-A623-91E9609056F6}"/>
          </ac:spMkLst>
        </pc:spChg>
        <pc:picChg chg="add mod">
          <ac:chgData name="Reynolds, Jennifer" userId="12c1f234-b222-40e9-b52f-5973b90e5e39" providerId="ADAL" clId="{74AB66AB-7E51-413D-BD47-E90E7FA32D54}" dt="2023-04-27T21:01:58.554" v="6" actId="167"/>
          <ac:picMkLst>
            <pc:docMk/>
            <pc:sldMk cId="3621170938" sldId="285"/>
            <ac:picMk id="4" creationId="{E190C0A9-0CD4-DE59-59A2-40C24DF9C5E2}"/>
          </ac:picMkLst>
        </pc:picChg>
        <pc:picChg chg="del">
          <ac:chgData name="Reynolds, Jennifer" userId="12c1f234-b222-40e9-b52f-5973b90e5e39" providerId="ADAL" clId="{74AB66AB-7E51-413D-BD47-E90E7FA32D54}" dt="2023-04-27T21:01:42.488" v="0" actId="478"/>
          <ac:picMkLst>
            <pc:docMk/>
            <pc:sldMk cId="3621170938" sldId="285"/>
            <ac:picMk id="1026" creationId="{3ABA625E-1572-4BE5-9B73-09396414DAD8}"/>
          </ac:picMkLst>
        </pc:picChg>
      </pc:sldChg>
      <pc:sldChg chg="addSp delSp modSp mod ord">
        <pc:chgData name="Reynolds, Jennifer" userId="12c1f234-b222-40e9-b52f-5973b90e5e39" providerId="ADAL" clId="{74AB66AB-7E51-413D-BD47-E90E7FA32D54}" dt="2023-04-27T21:04:18.093" v="21" actId="20577"/>
        <pc:sldMkLst>
          <pc:docMk/>
          <pc:sldMk cId="4291928265" sldId="288"/>
        </pc:sldMkLst>
        <pc:spChg chg="mod">
          <ac:chgData name="Reynolds, Jennifer" userId="12c1f234-b222-40e9-b52f-5973b90e5e39" providerId="ADAL" clId="{74AB66AB-7E51-413D-BD47-E90E7FA32D54}" dt="2023-04-27T21:04:18.093" v="21" actId="20577"/>
          <ac:spMkLst>
            <pc:docMk/>
            <pc:sldMk cId="4291928265" sldId="288"/>
            <ac:spMk id="3" creationId="{9F086B57-F410-41F9-A44A-DADD0D265F83}"/>
          </ac:spMkLst>
        </pc:spChg>
        <pc:picChg chg="del">
          <ac:chgData name="Reynolds, Jennifer" userId="12c1f234-b222-40e9-b52f-5973b90e5e39" providerId="ADAL" clId="{74AB66AB-7E51-413D-BD47-E90E7FA32D54}" dt="2023-04-27T21:02:52.986" v="7" actId="478"/>
          <ac:picMkLst>
            <pc:docMk/>
            <pc:sldMk cId="4291928265" sldId="288"/>
            <ac:picMk id="5" creationId="{0970B45A-3B5F-4261-A602-81403F4244F9}"/>
          </ac:picMkLst>
        </pc:picChg>
        <pc:picChg chg="add mod">
          <ac:chgData name="Reynolds, Jennifer" userId="12c1f234-b222-40e9-b52f-5973b90e5e39" providerId="ADAL" clId="{74AB66AB-7E51-413D-BD47-E90E7FA32D54}" dt="2023-04-27T21:03:05.457" v="12" actId="167"/>
          <ac:picMkLst>
            <pc:docMk/>
            <pc:sldMk cId="4291928265" sldId="288"/>
            <ac:picMk id="2050" creationId="{92494674-043F-426E-0CEB-84BAD6936060}"/>
          </ac:picMkLst>
        </pc:picChg>
      </pc:sldChg>
      <pc:sldChg chg="modSp mod ord">
        <pc:chgData name="Reynolds, Jennifer" userId="12c1f234-b222-40e9-b52f-5973b90e5e39" providerId="ADAL" clId="{74AB66AB-7E51-413D-BD47-E90E7FA32D54}" dt="2023-04-27T21:04:13.297" v="19" actId="20577"/>
        <pc:sldMkLst>
          <pc:docMk/>
          <pc:sldMk cId="2354195390" sldId="290"/>
        </pc:sldMkLst>
        <pc:spChg chg="mod">
          <ac:chgData name="Reynolds, Jennifer" userId="12c1f234-b222-40e9-b52f-5973b90e5e39" providerId="ADAL" clId="{74AB66AB-7E51-413D-BD47-E90E7FA32D54}" dt="2023-04-27T21:04:13.297" v="19" actId="20577"/>
          <ac:spMkLst>
            <pc:docMk/>
            <pc:sldMk cId="2354195390" sldId="290"/>
            <ac:spMk id="3" creationId="{9F086B57-F410-41F9-A44A-DADD0D265F83}"/>
          </ac:spMkLst>
        </pc:spChg>
        <pc:picChg chg="mod">
          <ac:chgData name="Reynolds, Jennifer" userId="12c1f234-b222-40e9-b52f-5973b90e5e39" providerId="ADAL" clId="{74AB66AB-7E51-413D-BD47-E90E7FA32D54}" dt="2023-04-27T21:04:02.999" v="13" actId="1076"/>
          <ac:picMkLst>
            <pc:docMk/>
            <pc:sldMk cId="2354195390" sldId="290"/>
            <ac:picMk id="5" creationId="{0970B45A-3B5F-4261-A602-81403F4244F9}"/>
          </ac:picMkLst>
        </pc:picChg>
      </pc:sldChg>
      <pc:sldChg chg="addSp delSp modSp">
        <pc:chgData name="Reynolds, Jennifer" userId="12c1f234-b222-40e9-b52f-5973b90e5e39" providerId="ADAL" clId="{74AB66AB-7E51-413D-BD47-E90E7FA32D54}" dt="2023-04-27T21:04:40.935" v="27" actId="167"/>
        <pc:sldMkLst>
          <pc:docMk/>
          <pc:sldMk cId="1938280090" sldId="294"/>
        </pc:sldMkLst>
        <pc:picChg chg="del">
          <ac:chgData name="Reynolds, Jennifer" userId="12c1f234-b222-40e9-b52f-5973b90e5e39" providerId="ADAL" clId="{74AB66AB-7E51-413D-BD47-E90E7FA32D54}" dt="2023-04-27T21:04:27.318" v="22" actId="478"/>
          <ac:picMkLst>
            <pc:docMk/>
            <pc:sldMk cId="1938280090" sldId="294"/>
            <ac:picMk id="1026" creationId="{1E7C6AE0-8902-FEC8-7E14-AB7FDB0100CD}"/>
          </ac:picMkLst>
        </pc:picChg>
        <pc:picChg chg="add mod">
          <ac:chgData name="Reynolds, Jennifer" userId="12c1f234-b222-40e9-b52f-5973b90e5e39" providerId="ADAL" clId="{74AB66AB-7E51-413D-BD47-E90E7FA32D54}" dt="2023-04-27T21:04:40.935" v="27" actId="167"/>
          <ac:picMkLst>
            <pc:docMk/>
            <pc:sldMk cId="1938280090" sldId="294"/>
            <ac:picMk id="3074" creationId="{6F7BA6DB-9F30-B88B-1785-F7238CB402DF}"/>
          </ac:picMkLst>
        </pc:picChg>
      </pc:sldChg>
      <pc:sldChg chg="addSp delSp modSp add mod">
        <pc:chgData name="Reynolds, Jennifer" userId="12c1f234-b222-40e9-b52f-5973b90e5e39" providerId="ADAL" clId="{74AB66AB-7E51-413D-BD47-E90E7FA32D54}" dt="2023-04-27T21:05:39.108" v="38" actId="167"/>
        <pc:sldMkLst>
          <pc:docMk/>
          <pc:sldMk cId="2344634594" sldId="299"/>
        </pc:sldMkLst>
        <pc:spChg chg="mod">
          <ac:chgData name="Reynolds, Jennifer" userId="12c1f234-b222-40e9-b52f-5973b90e5e39" providerId="ADAL" clId="{74AB66AB-7E51-413D-BD47-E90E7FA32D54}" dt="2023-04-27T21:04:46.773" v="30" actId="20577"/>
          <ac:spMkLst>
            <pc:docMk/>
            <pc:sldMk cId="2344634594" sldId="299"/>
            <ac:spMk id="2" creationId="{0E435A8A-FB05-BBF1-97FF-172372053D00}"/>
          </ac:spMkLst>
        </pc:spChg>
        <pc:picChg chg="add mod ord">
          <ac:chgData name="Reynolds, Jennifer" userId="12c1f234-b222-40e9-b52f-5973b90e5e39" providerId="ADAL" clId="{74AB66AB-7E51-413D-BD47-E90E7FA32D54}" dt="2023-04-27T21:05:39.108" v="38" actId="167"/>
          <ac:picMkLst>
            <pc:docMk/>
            <pc:sldMk cId="2344634594" sldId="299"/>
            <ac:picMk id="4" creationId="{2FEE03FA-1458-2F79-B05A-D4190921BA00}"/>
          </ac:picMkLst>
        </pc:picChg>
        <pc:picChg chg="del">
          <ac:chgData name="Reynolds, Jennifer" userId="12c1f234-b222-40e9-b52f-5973b90e5e39" providerId="ADAL" clId="{74AB66AB-7E51-413D-BD47-E90E7FA32D54}" dt="2023-04-27T21:04:49.182" v="31" actId="478"/>
          <ac:picMkLst>
            <pc:docMk/>
            <pc:sldMk cId="2344634594" sldId="299"/>
            <ac:picMk id="2050" creationId="{DBF8F855-9BC3-2E96-ACE8-428C78E5446F}"/>
          </ac:picMkLst>
        </pc:picChg>
      </pc:sldChg>
    </pc:docChg>
  </pc:docChgLst>
  <pc:docChgLst>
    <pc:chgData name="Reynolds, Jennifer" userId="12c1f234-b222-40e9-b52f-5973b90e5e39" providerId="ADAL" clId="{1648FEFE-A8EC-4CFC-B5BB-8F50F565264C}"/>
    <pc:docChg chg="addSld modSld modShowInfo">
      <pc:chgData name="Reynolds, Jennifer" userId="12c1f234-b222-40e9-b52f-5973b90e5e39" providerId="ADAL" clId="{1648FEFE-A8EC-4CFC-B5BB-8F50F565264C}" dt="2023-04-27T21:16:22.123" v="54" actId="2744"/>
      <pc:docMkLst>
        <pc:docMk/>
      </pc:docMkLst>
      <pc:sldChg chg="addSp modSp new mod">
        <pc:chgData name="Reynolds, Jennifer" userId="12c1f234-b222-40e9-b52f-5973b90e5e39" providerId="ADAL" clId="{1648FEFE-A8EC-4CFC-B5BB-8F50F565264C}" dt="2023-04-25T16:15:54.048" v="9" actId="20577"/>
        <pc:sldMkLst>
          <pc:docMk/>
          <pc:sldMk cId="1938280090" sldId="294"/>
        </pc:sldMkLst>
        <pc:spChg chg="add mod">
          <ac:chgData name="Reynolds, Jennifer" userId="12c1f234-b222-40e9-b52f-5973b90e5e39" providerId="ADAL" clId="{1648FEFE-A8EC-4CFC-B5BB-8F50F565264C}" dt="2023-04-25T16:15:54.048" v="9" actId="20577"/>
          <ac:spMkLst>
            <pc:docMk/>
            <pc:sldMk cId="1938280090" sldId="294"/>
            <ac:spMk id="2" creationId="{0E435A8A-FB05-BBF1-97FF-172372053D00}"/>
          </ac:spMkLst>
        </pc:spChg>
        <pc:picChg chg="add mod">
          <ac:chgData name="Reynolds, Jennifer" userId="12c1f234-b222-40e9-b52f-5973b90e5e39" providerId="ADAL" clId="{1648FEFE-A8EC-4CFC-B5BB-8F50F565264C}" dt="2023-04-25T16:15:44.391" v="6" actId="14100"/>
          <ac:picMkLst>
            <pc:docMk/>
            <pc:sldMk cId="1938280090" sldId="294"/>
            <ac:picMk id="1026" creationId="{1E7C6AE0-8902-FEC8-7E14-AB7FDB0100CD}"/>
          </ac:picMkLst>
        </pc:picChg>
      </pc:sldChg>
      <pc:sldChg chg="addSp delSp modSp add mod">
        <pc:chgData name="Reynolds, Jennifer" userId="12c1f234-b222-40e9-b52f-5973b90e5e39" providerId="ADAL" clId="{1648FEFE-A8EC-4CFC-B5BB-8F50F565264C}" dt="2023-04-25T16:25:34.584" v="40" actId="166"/>
        <pc:sldMkLst>
          <pc:docMk/>
          <pc:sldMk cId="1959305135" sldId="295"/>
        </pc:sldMkLst>
        <pc:spChg chg="mod">
          <ac:chgData name="Reynolds, Jennifer" userId="12c1f234-b222-40e9-b52f-5973b90e5e39" providerId="ADAL" clId="{1648FEFE-A8EC-4CFC-B5BB-8F50F565264C}" dt="2023-04-25T16:16:05.720" v="15" actId="20577"/>
          <ac:spMkLst>
            <pc:docMk/>
            <pc:sldMk cId="1959305135" sldId="295"/>
            <ac:spMk id="2" creationId="{0E435A8A-FB05-BBF1-97FF-172372053D00}"/>
          </ac:spMkLst>
        </pc:spChg>
        <pc:picChg chg="del">
          <ac:chgData name="Reynolds, Jennifer" userId="12c1f234-b222-40e9-b52f-5973b90e5e39" providerId="ADAL" clId="{1648FEFE-A8EC-4CFC-B5BB-8F50F565264C}" dt="2023-04-25T16:16:07.650" v="16" actId="478"/>
          <ac:picMkLst>
            <pc:docMk/>
            <pc:sldMk cId="1959305135" sldId="295"/>
            <ac:picMk id="1026" creationId="{1E7C6AE0-8902-FEC8-7E14-AB7FDB0100CD}"/>
          </ac:picMkLst>
        </pc:picChg>
        <pc:picChg chg="add del">
          <ac:chgData name="Reynolds, Jennifer" userId="12c1f234-b222-40e9-b52f-5973b90e5e39" providerId="ADAL" clId="{1648FEFE-A8EC-4CFC-B5BB-8F50F565264C}" dt="2023-04-25T16:24:17.491" v="34" actId="478"/>
          <ac:picMkLst>
            <pc:docMk/>
            <pc:sldMk cId="1959305135" sldId="295"/>
            <ac:picMk id="5122" creationId="{C4457239-A987-3503-B42A-A7A96E165376}"/>
          </ac:picMkLst>
        </pc:picChg>
        <pc:picChg chg="add mod">
          <ac:chgData name="Reynolds, Jennifer" userId="12c1f234-b222-40e9-b52f-5973b90e5e39" providerId="ADAL" clId="{1648FEFE-A8EC-4CFC-B5BB-8F50F565264C}" dt="2023-04-25T16:25:34.584" v="40" actId="166"/>
          <ac:picMkLst>
            <pc:docMk/>
            <pc:sldMk cId="1959305135" sldId="295"/>
            <ac:picMk id="5124" creationId="{D5F847DE-1783-B79A-C371-244890007593}"/>
          </ac:picMkLst>
        </pc:picChg>
      </pc:sldChg>
      <pc:sldChg chg="addSp delSp modSp add mod">
        <pc:chgData name="Reynolds, Jennifer" userId="12c1f234-b222-40e9-b52f-5973b90e5e39" providerId="ADAL" clId="{1648FEFE-A8EC-4CFC-B5BB-8F50F565264C}" dt="2023-04-25T19:26:54.609" v="45" actId="167"/>
        <pc:sldMkLst>
          <pc:docMk/>
          <pc:sldMk cId="19765664" sldId="296"/>
        </pc:sldMkLst>
        <pc:spChg chg="mod">
          <ac:chgData name="Reynolds, Jennifer" userId="12c1f234-b222-40e9-b52f-5973b90e5e39" providerId="ADAL" clId="{1648FEFE-A8EC-4CFC-B5BB-8F50F565264C}" dt="2023-04-25T16:16:11.700" v="18" actId="20577"/>
          <ac:spMkLst>
            <pc:docMk/>
            <pc:sldMk cId="19765664" sldId="296"/>
            <ac:spMk id="2" creationId="{0E435A8A-FB05-BBF1-97FF-172372053D00}"/>
          </ac:spMkLst>
        </pc:spChg>
        <pc:picChg chg="del">
          <ac:chgData name="Reynolds, Jennifer" userId="12c1f234-b222-40e9-b52f-5973b90e5e39" providerId="ADAL" clId="{1648FEFE-A8EC-4CFC-B5BB-8F50F565264C}" dt="2023-04-25T16:16:13.478" v="19" actId="478"/>
          <ac:picMkLst>
            <pc:docMk/>
            <pc:sldMk cId="19765664" sldId="296"/>
            <ac:picMk id="1026" creationId="{1E7C6AE0-8902-FEC8-7E14-AB7FDB0100CD}"/>
          </ac:picMkLst>
        </pc:picChg>
        <pc:picChg chg="add mod">
          <ac:chgData name="Reynolds, Jennifer" userId="12c1f234-b222-40e9-b52f-5973b90e5e39" providerId="ADAL" clId="{1648FEFE-A8EC-4CFC-B5BB-8F50F565264C}" dt="2023-04-25T19:26:54.609" v="45" actId="167"/>
          <ac:picMkLst>
            <pc:docMk/>
            <pc:sldMk cId="19765664" sldId="296"/>
            <ac:picMk id="4098" creationId="{C452F694-C20A-956A-21D2-967D86EE96F1}"/>
          </ac:picMkLst>
        </pc:picChg>
      </pc:sldChg>
      <pc:sldChg chg="addSp delSp modSp add mod">
        <pc:chgData name="Reynolds, Jennifer" userId="12c1f234-b222-40e9-b52f-5973b90e5e39" providerId="ADAL" clId="{1648FEFE-A8EC-4CFC-B5BB-8F50F565264C}" dt="2023-04-25T19:27:25.057" v="50" actId="167"/>
        <pc:sldMkLst>
          <pc:docMk/>
          <pc:sldMk cId="4001679621" sldId="297"/>
        </pc:sldMkLst>
        <pc:spChg chg="mod">
          <ac:chgData name="Reynolds, Jennifer" userId="12c1f234-b222-40e9-b52f-5973b90e5e39" providerId="ADAL" clId="{1648FEFE-A8EC-4CFC-B5BB-8F50F565264C}" dt="2023-04-25T16:16:18.323" v="23" actId="20577"/>
          <ac:spMkLst>
            <pc:docMk/>
            <pc:sldMk cId="4001679621" sldId="297"/>
            <ac:spMk id="2" creationId="{0E435A8A-FB05-BBF1-97FF-172372053D00}"/>
          </ac:spMkLst>
        </pc:spChg>
        <pc:picChg chg="del">
          <ac:chgData name="Reynolds, Jennifer" userId="12c1f234-b222-40e9-b52f-5973b90e5e39" providerId="ADAL" clId="{1648FEFE-A8EC-4CFC-B5BB-8F50F565264C}" dt="2023-04-25T16:16:25.019" v="24" actId="478"/>
          <ac:picMkLst>
            <pc:docMk/>
            <pc:sldMk cId="4001679621" sldId="297"/>
            <ac:picMk id="1026" creationId="{1E7C6AE0-8902-FEC8-7E14-AB7FDB0100CD}"/>
          </ac:picMkLst>
        </pc:picChg>
        <pc:picChg chg="add mod">
          <ac:chgData name="Reynolds, Jennifer" userId="12c1f234-b222-40e9-b52f-5973b90e5e39" providerId="ADAL" clId="{1648FEFE-A8EC-4CFC-B5BB-8F50F565264C}" dt="2023-04-25T19:27:25.057" v="50" actId="167"/>
          <ac:picMkLst>
            <pc:docMk/>
            <pc:sldMk cId="4001679621" sldId="297"/>
            <ac:picMk id="3074" creationId="{BC29CBE7-EA28-6C71-0F21-B095E1B21F35}"/>
          </ac:picMkLst>
        </pc:picChg>
      </pc:sldChg>
      <pc:sldChg chg="addSp delSp modSp add mod">
        <pc:chgData name="Reynolds, Jennifer" userId="12c1f234-b222-40e9-b52f-5973b90e5e39" providerId="ADAL" clId="{1648FEFE-A8EC-4CFC-B5BB-8F50F565264C}" dt="2023-04-25T16:19:29.074" v="32" actId="167"/>
        <pc:sldMkLst>
          <pc:docMk/>
          <pc:sldMk cId="2422457766" sldId="298"/>
        </pc:sldMkLst>
        <pc:spChg chg="mod">
          <ac:chgData name="Reynolds, Jennifer" userId="12c1f234-b222-40e9-b52f-5973b90e5e39" providerId="ADAL" clId="{1648FEFE-A8EC-4CFC-B5BB-8F50F565264C}" dt="2023-04-25T16:16:30.486" v="26" actId="20577"/>
          <ac:spMkLst>
            <pc:docMk/>
            <pc:sldMk cId="2422457766" sldId="298"/>
            <ac:spMk id="2" creationId="{0E435A8A-FB05-BBF1-97FF-172372053D00}"/>
          </ac:spMkLst>
        </pc:spChg>
        <pc:picChg chg="del">
          <ac:chgData name="Reynolds, Jennifer" userId="12c1f234-b222-40e9-b52f-5973b90e5e39" providerId="ADAL" clId="{1648FEFE-A8EC-4CFC-B5BB-8F50F565264C}" dt="2023-04-25T16:16:32.645" v="27" actId="478"/>
          <ac:picMkLst>
            <pc:docMk/>
            <pc:sldMk cId="2422457766" sldId="298"/>
            <ac:picMk id="1026" creationId="{1E7C6AE0-8902-FEC8-7E14-AB7FDB0100CD}"/>
          </ac:picMkLst>
        </pc:picChg>
        <pc:picChg chg="add mod">
          <ac:chgData name="Reynolds, Jennifer" userId="12c1f234-b222-40e9-b52f-5973b90e5e39" providerId="ADAL" clId="{1648FEFE-A8EC-4CFC-B5BB-8F50F565264C}" dt="2023-04-25T16:19:29.074" v="32" actId="167"/>
          <ac:picMkLst>
            <pc:docMk/>
            <pc:sldMk cId="2422457766" sldId="298"/>
            <ac:picMk id="2050" creationId="{DBF8F855-9BC3-2E96-ACE8-428C78E5446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BA9A8-D4AD-40C8-AD81-0CCC7FF98C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C4D307-32F0-4F71-A957-39BB398E03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C5979-2BC2-48FB-86B9-F0A2E49F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55F8E-3E81-4022-8BD0-2DACE22CC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5F464-0A17-4985-BD49-077520430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218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04436-75FF-469D-8BF8-D7679FAAA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AC17C6-30B4-4384-8EF3-92127EFA46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F0ED-B7D0-4D1B-8090-64B166476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C4315-035F-410C-9D4A-15C41133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A309-0954-4DDA-8551-691775BB9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11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B0D419D-A29B-4A78-A36C-A49A017715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4620C5-C718-457F-92D7-9A4361137A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C261C-9B01-4994-BBBA-E0EC80F8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6057C-68D0-424A-A164-74A23632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08917-6B00-4064-821B-4D669FC8E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90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26F19-9115-45B9-ADB3-324B34D8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877B1-7549-4FEE-9771-2E92AECDF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C9A2E-CEEE-446C-9C73-C36F81E64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4110E1-2855-4C7B-861A-59BA4C1D9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0BFB47-0872-4FAC-9C8F-03A3B91EB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0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D260B-853F-4C46-B8D8-052E5C9F3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9F602-EF22-4215-8F90-68E29821E1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2AF8C-6F57-4395-A16F-C85D9C6EF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632DF-9D53-4333-8A58-BA9BEA16E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4E524-47BB-4D31-9160-17112395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13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64353-B2A4-43D0-9011-CECBF0826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F3445-0BEF-429D-B823-0B6692B93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574BD1-C8A9-4C23-A7AA-162356C3C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D9C81-4309-47CD-A62A-9CD73473E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69B0A7-46A0-4CE1-83A0-B957EBA0E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F0903-3C41-4A68-A218-D06847C3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063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9DA97-35D0-48CB-89DA-1507F7ABE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3F6B37-BED4-4C6A-AAA8-13FC3EB58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4D5156-E065-43F6-857D-B2A1F8292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510AA8-38B7-42D3-BC30-6AD7DBC6F4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E6D20D-AD76-4B96-B5A9-E642A3E6DF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78CF4F-385F-4C05-BAB3-0081EC920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D0114C-05D6-4489-B1EA-BA5D56783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A1286-C77B-4298-929D-4B88E91B6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982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64334-4D97-4F35-AE00-73E6612E4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59FD67-9A15-4944-A69F-9E0CCABC5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508B71-B0F2-4E9A-9AF5-67792E7B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E23422-1776-4329-8892-C2629B9A4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2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42F9E1-CE7D-482B-A9AD-23B989CB8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6C65E-E50C-40C2-A4EA-31B8FB82F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28F94-DFCE-4F88-9C2B-35252A83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824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3A91A-3909-4CE3-AD72-3422E216D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2ABAD-60BF-4643-AE7C-0D7602D23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F405C-CB9D-4AFB-8288-8B79B5102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20D4E6-2B42-43BC-ADAF-C47D7805F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F3F256-8665-4B62-BF2E-947C283C2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C9654-5627-4CC4-9D9F-7F9CF7D7C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080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1CA2-0CF1-4329-BCE4-46DC7CA2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EC3917-392E-489A-AB65-D9328BA71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823EA-509E-4EEB-B098-7CD4C30507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84163-38C3-43F2-858B-D27106BDD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DF9ED-2075-4AFA-8741-1AAE8D37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D2386-61C1-4DC1-9C24-C0AFCF464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351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B3CB61-91B1-4EBD-8496-A58B81437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4C01F-A811-4F0F-A245-BB799F091A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A6F08-FD38-4CF3-9B91-CA95AB7253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7056D-C760-4AC1-944E-3DF26CDD025A}" type="datetimeFigureOut">
              <a:rPr lang="en-US" smtClean="0"/>
              <a:t>4/27/2023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C9702-3A2B-4FB3-849C-A71F4065E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714343-EE00-40A7-8FA4-F666D738B2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2207-5B66-4D3F-9C69-2E75559D2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AED8878-842D-4A58-8C7F-2A124B371FA6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18278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460CA-1D6D-439F-B0C1-790FE1E15F7B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124754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F63C57-9D25-4B02-BB5A-5470CE5D90E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67564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5291EA-497B-4BD3-A965-BDA9C50A0DCD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733952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903FB8-884C-4585-A29A-A9479A7F9C37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4924852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3568B9-1E9D-4D6D-A766-BE444399C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65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ECAA9D-DF20-4014-9DCA-4C503DB1FE1A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325068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8612C40-DB82-43E6-8FE1-8EE947DB8018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4150532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07C87F-FF7E-4C42-BE8C-7A5CD1C8CC1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3627557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13" y="0"/>
            <a:ext cx="1215957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6B0BAE-499A-4F45-8F7A-9E22F48BE181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44586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5B018-21BE-431D-929B-31486925EADB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28288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7CB5DB3-407B-41E1-A5A1-7DC3D5DDB218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556990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E454F6-E57A-4B33-9BE8-70D765263545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37802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259D6-3DFC-467D-AB4E-876442F017FA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2524514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430281-81FF-4402-8864-E744DED6F656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5863068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7D5A71-B614-4C34-BB50-6077B280ACD9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23330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21002506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9848062-D6BF-4C72-8F27-A00457C9FD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0"/>
            <a:ext cx="12192000" cy="68564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298456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iving, indoor, fireplace, floor&#10;&#10;Description automatically generated">
            <a:extLst>
              <a:ext uri="{FF2B5EF4-FFF2-40B4-BE49-F238E27FC236}">
                <a16:creationId xmlns:a16="http://schemas.microsoft.com/office/drawing/2014/main" id="{06159FB9-5EEE-41C9-9D07-6736ACA176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9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25</a:t>
            </a:r>
          </a:p>
        </p:txBody>
      </p:sp>
    </p:spTree>
    <p:extLst>
      <p:ext uri="{BB962C8B-B14F-4D97-AF65-F5344CB8AC3E}">
        <p14:creationId xmlns:p14="http://schemas.microsoft.com/office/powerpoint/2010/main" val="3303953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, furniture, vestment&#10;&#10;Description automatically generated">
            <a:extLst>
              <a:ext uri="{FF2B5EF4-FFF2-40B4-BE49-F238E27FC236}">
                <a16:creationId xmlns:a16="http://schemas.microsoft.com/office/drawing/2014/main" id="{58E8573D-23C4-4C88-96BB-08A97BFC8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5166966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lur&#10;&#10;Description automatically generated">
            <a:extLst>
              <a:ext uri="{FF2B5EF4-FFF2-40B4-BE49-F238E27FC236}">
                <a16:creationId xmlns:a16="http://schemas.microsoft.com/office/drawing/2014/main" id="{1981B4B0-5146-41F0-840A-F11CA4FB9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675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3614627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oon-legacy GIFs - Get the best GIF on GIPHY">
            <a:extLst>
              <a:ext uri="{FF2B5EF4-FFF2-40B4-BE49-F238E27FC236}">
                <a16:creationId xmlns:a16="http://schemas.microsoft.com/office/drawing/2014/main" id="{E190C0A9-0CD4-DE59-59A2-40C24DF9C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621170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ark&#10;&#10;Description automatically generated">
            <a:extLst>
              <a:ext uri="{FF2B5EF4-FFF2-40B4-BE49-F238E27FC236}">
                <a16:creationId xmlns:a16="http://schemas.microsoft.com/office/drawing/2014/main" id="{6EE61AE2-0B2A-4040-9873-305E876C62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0"/>
          <a:stretch/>
        </p:blipFill>
        <p:spPr>
          <a:xfrm>
            <a:off x="-1" y="1"/>
            <a:ext cx="12258137" cy="68443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29</a:t>
            </a:r>
          </a:p>
        </p:txBody>
      </p:sp>
    </p:spTree>
    <p:extLst>
      <p:ext uri="{BB962C8B-B14F-4D97-AF65-F5344CB8AC3E}">
        <p14:creationId xmlns:p14="http://schemas.microsoft.com/office/powerpoint/2010/main" val="2351720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ed, lamp&#10;&#10;Description automatically generated">
            <a:extLst>
              <a:ext uri="{FF2B5EF4-FFF2-40B4-BE49-F238E27FC236}">
                <a16:creationId xmlns:a16="http://schemas.microsoft.com/office/drawing/2014/main" id="{D8807A8D-99D0-4455-BB21-3CAAF8AC5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D400D-6F90-4767-AE1A-AFB44AF1FD42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54746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, smoke, fountain&#10;&#10;Description automatically generated">
            <a:extLst>
              <a:ext uri="{FF2B5EF4-FFF2-40B4-BE49-F238E27FC236}">
                <a16:creationId xmlns:a16="http://schemas.microsoft.com/office/drawing/2014/main" id="{F6983F83-7291-416E-8BE2-A3FF9C100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1"/>
            <a:ext cx="12192000" cy="68587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622023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rt road in a forest&#10;&#10;Description automatically generated with medium confidence">
            <a:extLst>
              <a:ext uri="{FF2B5EF4-FFF2-40B4-BE49-F238E27FC236}">
                <a16:creationId xmlns:a16="http://schemas.microsoft.com/office/drawing/2014/main" id="{0970B45A-3B5F-4261-A602-81403F424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976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31</a:t>
            </a:r>
          </a:p>
        </p:txBody>
      </p:sp>
    </p:spTree>
    <p:extLst>
      <p:ext uri="{BB962C8B-B14F-4D97-AF65-F5344CB8AC3E}">
        <p14:creationId xmlns:p14="http://schemas.microsoft.com/office/powerpoint/2010/main" val="23541953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volcano erupting at night&#10;&#10;Description automatically generated with medium confidence">
            <a:extLst>
              <a:ext uri="{FF2B5EF4-FFF2-40B4-BE49-F238E27FC236}">
                <a16:creationId xmlns:a16="http://schemas.microsoft.com/office/drawing/2014/main" id="{B1E53369-6D07-4FF2-8571-FE9EB79D78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32</a:t>
            </a:r>
          </a:p>
        </p:txBody>
      </p:sp>
    </p:spTree>
    <p:extLst>
      <p:ext uri="{BB962C8B-B14F-4D97-AF65-F5344CB8AC3E}">
        <p14:creationId xmlns:p14="http://schemas.microsoft.com/office/powerpoint/2010/main" val="2530847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tarry Night Art Print by Alex Ruiz | Cielos pintados, Van gogh noche  estrellada, Cielo de noche">
            <a:extLst>
              <a:ext uri="{FF2B5EF4-FFF2-40B4-BE49-F238E27FC236}">
                <a16:creationId xmlns:a16="http://schemas.microsoft.com/office/drawing/2014/main" id="{92494674-043F-426E-0CEB-84BAD6936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33</a:t>
            </a:r>
          </a:p>
        </p:txBody>
      </p:sp>
    </p:spTree>
    <p:extLst>
      <p:ext uri="{BB962C8B-B14F-4D97-AF65-F5344CB8AC3E}">
        <p14:creationId xmlns:p14="http://schemas.microsoft.com/office/powerpoint/2010/main" val="42919282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70B45A-3B5F-4261-A602-81403F424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"/>
            <a:ext cx="12192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580049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ocean floor&#10;&#10;Description automatically generated">
            <a:extLst>
              <a:ext uri="{FF2B5EF4-FFF2-40B4-BE49-F238E27FC236}">
                <a16:creationId xmlns:a16="http://schemas.microsoft.com/office/drawing/2014/main" id="{913934B9-18F3-42F8-A185-9A582ABC85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35</a:t>
            </a:r>
          </a:p>
        </p:txBody>
      </p:sp>
    </p:spTree>
    <p:extLst>
      <p:ext uri="{BB962C8B-B14F-4D97-AF65-F5344CB8AC3E}">
        <p14:creationId xmlns:p14="http://schemas.microsoft.com/office/powerpoint/2010/main" val="41458591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ainbow over trees&#10;&#10;Description automatically generated with medium confidence">
            <a:extLst>
              <a:ext uri="{FF2B5EF4-FFF2-40B4-BE49-F238E27FC236}">
                <a16:creationId xmlns:a16="http://schemas.microsoft.com/office/drawing/2014/main" id="{9B250DA6-8ED1-4BB7-8B59-2E00B22D7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86B57-F410-41F9-A44A-DADD0D265F83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10608430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est Derelict House GIFs | Gfycat">
            <a:extLst>
              <a:ext uri="{FF2B5EF4-FFF2-40B4-BE49-F238E27FC236}">
                <a16:creationId xmlns:a16="http://schemas.microsoft.com/office/drawing/2014/main" id="{6F7BA6DB-9F30-B88B-1785-F7238CB40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35A8A-FB05-BBF1-97FF-172372053D00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37</a:t>
            </a:r>
          </a:p>
        </p:txBody>
      </p:sp>
    </p:spTree>
    <p:extLst>
      <p:ext uri="{BB962C8B-B14F-4D97-AF65-F5344CB8AC3E}">
        <p14:creationId xmlns:p14="http://schemas.microsoft.com/office/powerpoint/2010/main" val="19382800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435A8A-FB05-BBF1-97FF-172372053D00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38</a:t>
            </a:r>
          </a:p>
        </p:txBody>
      </p:sp>
      <p:pic>
        <p:nvPicPr>
          <p:cNvPr id="5124" name="Picture 4" descr="See the source image">
            <a:extLst>
              <a:ext uri="{FF2B5EF4-FFF2-40B4-BE49-F238E27FC236}">
                <a16:creationId xmlns:a16="http://schemas.microsoft.com/office/drawing/2014/main" id="{D5F847DE-1783-B79A-C371-244890007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305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d GIF - Find &amp; Share on GIPHY">
            <a:extLst>
              <a:ext uri="{FF2B5EF4-FFF2-40B4-BE49-F238E27FC236}">
                <a16:creationId xmlns:a16="http://schemas.microsoft.com/office/drawing/2014/main" id="{C452F694-C20A-956A-21D2-967D86EE9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35A8A-FB05-BBF1-97FF-172372053D00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39</a:t>
            </a:r>
          </a:p>
        </p:txBody>
      </p:sp>
    </p:spTree>
    <p:extLst>
      <p:ext uri="{BB962C8B-B14F-4D97-AF65-F5344CB8AC3E}">
        <p14:creationId xmlns:p14="http://schemas.microsoft.com/office/powerpoint/2010/main" val="19765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B28017-DB34-45FD-9B62-2A1EE5F01B9A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773100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ee the source image">
            <a:extLst>
              <a:ext uri="{FF2B5EF4-FFF2-40B4-BE49-F238E27FC236}">
                <a16:creationId xmlns:a16="http://schemas.microsoft.com/office/drawing/2014/main" id="{BC29CBE7-EA28-6C71-0F21-B095E1B21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24"/>
            <a:ext cx="12192000" cy="696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35A8A-FB05-BBF1-97FF-172372053D00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40</a:t>
            </a:r>
          </a:p>
        </p:txBody>
      </p:sp>
    </p:spTree>
    <p:extLst>
      <p:ext uri="{BB962C8B-B14F-4D97-AF65-F5344CB8AC3E}">
        <p14:creationId xmlns:p14="http://schemas.microsoft.com/office/powerpoint/2010/main" val="40016796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ving Water Background GIFs - Find &amp; Share on GIPHY">
            <a:extLst>
              <a:ext uri="{FF2B5EF4-FFF2-40B4-BE49-F238E27FC236}">
                <a16:creationId xmlns:a16="http://schemas.microsoft.com/office/drawing/2014/main" id="{DBF8F855-9BC3-2E96-ACE8-428C78E544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35A8A-FB05-BBF1-97FF-172372053D00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41</a:t>
            </a:r>
          </a:p>
        </p:txBody>
      </p:sp>
    </p:spTree>
    <p:extLst>
      <p:ext uri="{BB962C8B-B14F-4D97-AF65-F5344CB8AC3E}">
        <p14:creationId xmlns:p14="http://schemas.microsoft.com/office/powerpoint/2010/main" val="2422457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ity skyline at sunset&#10;&#10;Description automatically generated with low confidence">
            <a:extLst>
              <a:ext uri="{FF2B5EF4-FFF2-40B4-BE49-F238E27FC236}">
                <a16:creationId xmlns:a16="http://schemas.microsoft.com/office/drawing/2014/main" id="{2FEE03FA-1458-2F79-B05A-D4190921B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35A8A-FB05-BBF1-97FF-172372053D00}"/>
              </a:ext>
            </a:extLst>
          </p:cNvPr>
          <p:cNvSpPr txBox="1"/>
          <p:nvPr/>
        </p:nvSpPr>
        <p:spPr>
          <a:xfrm>
            <a:off x="278295" y="5081609"/>
            <a:ext cx="20805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23446345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14FE-BA55-4723-BDB5-7295DFF59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Explanation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6F7E4-2DC8-469B-8893-D42EE4DF1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8788"/>
            <a:ext cx="10515600" cy="5409212"/>
          </a:xfrm>
        </p:spPr>
        <p:txBody>
          <a:bodyPr>
            <a:normAutofit/>
          </a:bodyPr>
          <a:lstStyle/>
          <a:p>
            <a:r>
              <a:rPr lang="en-US"/>
              <a:t>Pick your number for the background</a:t>
            </a:r>
          </a:p>
          <a:p>
            <a:r>
              <a:rPr lang="en-US"/>
              <a:t>On the bottom of the page PUT A STAR, if you would like a different option than available. Suggest some possible topic.</a:t>
            </a:r>
          </a:p>
          <a:p>
            <a:r>
              <a:rPr lang="en-US"/>
              <a:t>Write a paragraph:</a:t>
            </a:r>
          </a:p>
          <a:p>
            <a:pPr lvl="1"/>
            <a:r>
              <a:rPr lang="en-US"/>
              <a:t>How does this background represent your poem?</a:t>
            </a:r>
          </a:p>
          <a:p>
            <a:pPr lvl="1"/>
            <a:r>
              <a:rPr lang="en-US"/>
              <a:t>What theme (reoccurring idea) or moral (lesson learned) is there in your poem?  Does it connect with the background?  Explain?</a:t>
            </a:r>
          </a:p>
          <a:p>
            <a:pPr lvl="1"/>
            <a:r>
              <a:rPr lang="en-US"/>
              <a:t>How does the background connect with ethos, pathos, logos, or </a:t>
            </a:r>
            <a:r>
              <a:rPr lang="en-US" err="1"/>
              <a:t>kairos</a:t>
            </a:r>
            <a:r>
              <a:rPr lang="en-US"/>
              <a:t>.</a:t>
            </a:r>
          </a:p>
          <a:p>
            <a:pPr lvl="2"/>
            <a:r>
              <a:rPr lang="en-US"/>
              <a:t>Ethos:  Credibility/Reliability/Validity</a:t>
            </a:r>
          </a:p>
          <a:p>
            <a:pPr lvl="2"/>
            <a:r>
              <a:rPr lang="en-US"/>
              <a:t>Pathos: Emotion</a:t>
            </a:r>
          </a:p>
          <a:p>
            <a:pPr lvl="2"/>
            <a:r>
              <a:rPr lang="en-US"/>
              <a:t>Logos: Logic</a:t>
            </a:r>
          </a:p>
          <a:p>
            <a:pPr lvl="2"/>
            <a:r>
              <a:rPr lang="en-US"/>
              <a:t>Kairos: Timeliness</a:t>
            </a:r>
          </a:p>
          <a:p>
            <a:pPr marL="914400" lvl="2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646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35D228-5E41-4772-BAF0-22BDB4D36576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71064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EBA675-D7FD-4863-B26C-3D5426369BE7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681403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6BB852-4E9F-44C9-B18F-5C15BB53F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48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AFED11-3365-41D9-963A-C4A6FF9A04D8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691805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8543F0-95B0-4B45-990D-F946E41BD6DE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358069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F36DF6-E6A3-49BB-B74E-0A2F7F7EF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32F1EC-F5F1-4CEF-9761-11AB3E14C4AB}"/>
              </a:ext>
            </a:extLst>
          </p:cNvPr>
          <p:cNvSpPr txBox="1"/>
          <p:nvPr/>
        </p:nvSpPr>
        <p:spPr>
          <a:xfrm>
            <a:off x="278295" y="5081609"/>
            <a:ext cx="15372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0">
                <a:solidFill>
                  <a:schemeClr val="bg1"/>
                </a:solidFill>
                <a:latin typeface="Broadway" panose="04040905080B02020502" pitchFamily="82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265682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144</Words>
  <Application>Microsoft Office PowerPoint</Application>
  <PresentationFormat>Widescreen</PresentationFormat>
  <Paragraphs>53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Broadway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Explanation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Reynolds, Jennifer</dc:creator>
  <cp:lastModifiedBy>Reynolds, Jennifer</cp:lastModifiedBy>
  <cp:revision>1</cp:revision>
  <dcterms:created xsi:type="dcterms:W3CDTF">2022-04-25T19:15:47Z</dcterms:created>
  <dcterms:modified xsi:type="dcterms:W3CDTF">2023-04-27T21:16:27Z</dcterms:modified>
</cp:coreProperties>
</file>