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df" ContentType="image/unknown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20"/>
  </p:notesMasterIdLst>
  <p:handoutMasterIdLst>
    <p:handoutMasterId r:id="rId21"/>
  </p:handoutMasterIdLst>
  <p:sldIdLst>
    <p:sldId id="381" r:id="rId5"/>
    <p:sldId id="355" r:id="rId6"/>
    <p:sldId id="297" r:id="rId7"/>
    <p:sldId id="302" r:id="rId8"/>
    <p:sldId id="260" r:id="rId9"/>
    <p:sldId id="385" r:id="rId10"/>
    <p:sldId id="272" r:id="rId11"/>
    <p:sldId id="258" r:id="rId12"/>
    <p:sldId id="373" r:id="rId13"/>
    <p:sldId id="380" r:id="rId14"/>
    <p:sldId id="382" r:id="rId15"/>
    <p:sldId id="292" r:id="rId16"/>
    <p:sldId id="384" r:id="rId17"/>
    <p:sldId id="387" r:id="rId18"/>
    <p:sldId id="360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uez, Sue" initials="RS" lastIdx="1" clrIdx="0">
    <p:extLst>
      <p:ext uri="{19B8F6BF-5375-455C-9EA6-DF929625EA0E}">
        <p15:presenceInfo xmlns:p15="http://schemas.microsoft.com/office/powerpoint/2012/main" userId="S::SRodriguez@WASHOESCHOOLS.NET::6cbdf713-0657-4cd0-b16b-3b9439e5ec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070787"/>
    <a:srgbClr val="0000CC"/>
    <a:srgbClr val="0000FF"/>
    <a:srgbClr val="6666FF"/>
    <a:srgbClr val="0066CC"/>
    <a:srgbClr val="6C99D4"/>
    <a:srgbClr val="006699"/>
    <a:srgbClr val="708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9F52CE-731B-401D-8515-36C4E18DF988}" v="7" dt="2023-10-21T23:51:30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737" autoAdjust="0"/>
  </p:normalViewPr>
  <p:slideViewPr>
    <p:cSldViewPr>
      <p:cViewPr varScale="1">
        <p:scale>
          <a:sx n="99" d="100"/>
          <a:sy n="99" d="100"/>
        </p:scale>
        <p:origin x="21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, Michelle" userId="83594fb1-8fd9-40ef-aaa6-219cc69c64f3" providerId="ADAL" clId="{AC9F52CE-731B-401D-8515-36C4E18DF988}"/>
    <pc:docChg chg="modSld">
      <pc:chgData name="Lewis, Michelle" userId="83594fb1-8fd9-40ef-aaa6-219cc69c64f3" providerId="ADAL" clId="{AC9F52CE-731B-401D-8515-36C4E18DF988}" dt="2023-10-22T00:07:58.973" v="8" actId="20577"/>
      <pc:docMkLst>
        <pc:docMk/>
      </pc:docMkLst>
      <pc:sldChg chg="modSp">
        <pc:chgData name="Lewis, Michelle" userId="83594fb1-8fd9-40ef-aaa6-219cc69c64f3" providerId="ADAL" clId="{AC9F52CE-731B-401D-8515-36C4E18DF988}" dt="2023-10-21T23:51:30.420" v="6" actId="20577"/>
        <pc:sldMkLst>
          <pc:docMk/>
          <pc:sldMk cId="3578537252" sldId="272"/>
        </pc:sldMkLst>
        <pc:graphicFrameChg chg="mod">
          <ac:chgData name="Lewis, Michelle" userId="83594fb1-8fd9-40ef-aaa6-219cc69c64f3" providerId="ADAL" clId="{AC9F52CE-731B-401D-8515-36C4E18DF988}" dt="2023-10-21T23:51:30.420" v="6" actId="20577"/>
          <ac:graphicFrameMkLst>
            <pc:docMk/>
            <pc:sldMk cId="3578537252" sldId="272"/>
            <ac:graphicFrameMk id="7" creationId="{16BCB967-ABB3-427F-8006-740434EE60A1}"/>
          </ac:graphicFrameMkLst>
        </pc:graphicFrameChg>
      </pc:sldChg>
      <pc:sldChg chg="modSp mod">
        <pc:chgData name="Lewis, Michelle" userId="83594fb1-8fd9-40ef-aaa6-219cc69c64f3" providerId="ADAL" clId="{AC9F52CE-731B-401D-8515-36C4E18DF988}" dt="2023-10-22T00:07:58.973" v="8" actId="20577"/>
        <pc:sldMkLst>
          <pc:docMk/>
          <pc:sldMk cId="2389884389" sldId="381"/>
        </pc:sldMkLst>
        <pc:spChg chg="mod">
          <ac:chgData name="Lewis, Michelle" userId="83594fb1-8fd9-40ef-aaa6-219cc69c64f3" providerId="ADAL" clId="{AC9F52CE-731B-401D-8515-36C4E18DF988}" dt="2023-10-22T00:07:58.973" v="8" actId="20577"/>
          <ac:spMkLst>
            <pc:docMk/>
            <pc:sldMk cId="2389884389" sldId="381"/>
            <ac:spMk id="6" creationId="{8C925D83-312F-4D5B-B9B4-2C4BEE51C63A}"/>
          </ac:spMkLst>
        </pc:spChg>
      </pc:sldChg>
    </pc:docChg>
  </pc:docChgLst>
  <pc:docChgLst>
    <pc:chgData name="Lewis, Michelle" userId="83594fb1-8fd9-40ef-aaa6-219cc69c64f3" providerId="ADAL" clId="{89F60045-1803-4AFD-A38D-44DC3C3566AC}"/>
    <pc:docChg chg="undo custSel addSld delSld modSld">
      <pc:chgData name="Lewis, Michelle" userId="83594fb1-8fd9-40ef-aaa6-219cc69c64f3" providerId="ADAL" clId="{89F60045-1803-4AFD-A38D-44DC3C3566AC}" dt="2023-10-17T14:27:23.291" v="134" actId="14100"/>
      <pc:docMkLst>
        <pc:docMk/>
      </pc:docMkLst>
      <pc:sldChg chg="modSp mod">
        <pc:chgData name="Lewis, Michelle" userId="83594fb1-8fd9-40ef-aaa6-219cc69c64f3" providerId="ADAL" clId="{89F60045-1803-4AFD-A38D-44DC3C3566AC}" dt="2023-10-17T14:14:26.186" v="42" actId="20577"/>
        <pc:sldMkLst>
          <pc:docMk/>
          <pc:sldMk cId="0" sldId="258"/>
        </pc:sldMkLst>
        <pc:spChg chg="mod">
          <ac:chgData name="Lewis, Michelle" userId="83594fb1-8fd9-40ef-aaa6-219cc69c64f3" providerId="ADAL" clId="{89F60045-1803-4AFD-A38D-44DC3C3566AC}" dt="2023-10-17T14:14:26.186" v="42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 mod">
        <pc:chgData name="Lewis, Michelle" userId="83594fb1-8fd9-40ef-aaa6-219cc69c64f3" providerId="ADAL" clId="{89F60045-1803-4AFD-A38D-44DC3C3566AC}" dt="2023-10-17T14:23:09.172" v="121" actId="14100"/>
        <pc:sldMkLst>
          <pc:docMk/>
          <pc:sldMk cId="949862551" sldId="292"/>
        </pc:sldMkLst>
        <pc:spChg chg="mod">
          <ac:chgData name="Lewis, Michelle" userId="83594fb1-8fd9-40ef-aaa6-219cc69c64f3" providerId="ADAL" clId="{89F60045-1803-4AFD-A38D-44DC3C3566AC}" dt="2023-10-17T14:23:09.172" v="121" actId="14100"/>
          <ac:spMkLst>
            <pc:docMk/>
            <pc:sldMk cId="949862551" sldId="292"/>
            <ac:spMk id="3" creationId="{50D33936-A39B-467E-8CDA-506C3E0FC835}"/>
          </ac:spMkLst>
        </pc:spChg>
        <pc:spChg chg="mod">
          <ac:chgData name="Lewis, Michelle" userId="83594fb1-8fd9-40ef-aaa6-219cc69c64f3" providerId="ADAL" clId="{89F60045-1803-4AFD-A38D-44DC3C3566AC}" dt="2023-10-17T14:20:52.440" v="110" actId="113"/>
          <ac:spMkLst>
            <pc:docMk/>
            <pc:sldMk cId="949862551" sldId="292"/>
            <ac:spMk id="8" creationId="{50D6819E-F477-4F44-B2D4-B6AC3545769C}"/>
          </ac:spMkLst>
        </pc:spChg>
        <pc:graphicFrameChg chg="mod">
          <ac:chgData name="Lewis, Michelle" userId="83594fb1-8fd9-40ef-aaa6-219cc69c64f3" providerId="ADAL" clId="{89F60045-1803-4AFD-A38D-44DC3C3566AC}" dt="2023-10-17T14:22:47.129" v="120" actId="255"/>
          <ac:graphicFrameMkLst>
            <pc:docMk/>
            <pc:sldMk cId="949862551" sldId="292"/>
            <ac:graphicFrameMk id="2" creationId="{2EB98CF3-97F3-EA48-99DC-7E6EC56ABFF4}"/>
          </ac:graphicFrameMkLst>
        </pc:graphicFrameChg>
      </pc:sldChg>
      <pc:sldChg chg="modSp mod">
        <pc:chgData name="Lewis, Michelle" userId="83594fb1-8fd9-40ef-aaa6-219cc69c64f3" providerId="ADAL" clId="{89F60045-1803-4AFD-A38D-44DC3C3566AC}" dt="2023-10-17T14:27:23.291" v="134" actId="14100"/>
        <pc:sldMkLst>
          <pc:docMk/>
          <pc:sldMk cId="0" sldId="360"/>
        </pc:sldMkLst>
        <pc:spChg chg="mod">
          <ac:chgData name="Lewis, Michelle" userId="83594fb1-8fd9-40ef-aaa6-219cc69c64f3" providerId="ADAL" clId="{89F60045-1803-4AFD-A38D-44DC3C3566AC}" dt="2023-10-17T14:27:23.291" v="134" actId="14100"/>
          <ac:spMkLst>
            <pc:docMk/>
            <pc:sldMk cId="0" sldId="360"/>
            <ac:spMk id="10243" creationId="{00000000-0000-0000-0000-000000000000}"/>
          </ac:spMkLst>
        </pc:spChg>
      </pc:sldChg>
      <pc:sldChg chg="addSp modSp new del mod">
        <pc:chgData name="Lewis, Michelle" userId="83594fb1-8fd9-40ef-aaa6-219cc69c64f3" providerId="ADAL" clId="{89F60045-1803-4AFD-A38D-44DC3C3566AC}" dt="2023-10-17T14:23:47.624" v="123" actId="2696"/>
        <pc:sldMkLst>
          <pc:docMk/>
          <pc:sldMk cId="1935235123" sldId="386"/>
        </pc:sldMkLst>
        <pc:picChg chg="add mod">
          <ac:chgData name="Lewis, Michelle" userId="83594fb1-8fd9-40ef-aaa6-219cc69c64f3" providerId="ADAL" clId="{89F60045-1803-4AFD-A38D-44DC3C3566AC}" dt="2023-10-17T14:17:08.191" v="49" actId="14100"/>
          <ac:picMkLst>
            <pc:docMk/>
            <pc:sldMk cId="1935235123" sldId="386"/>
            <ac:picMk id="7" creationId="{348597E7-98AD-31E8-91C5-EE059993C20A}"/>
          </ac:picMkLst>
        </pc:picChg>
      </pc:sldChg>
      <pc:sldChg chg="addSp delSp modSp new mod">
        <pc:chgData name="Lewis, Michelle" userId="83594fb1-8fd9-40ef-aaa6-219cc69c64f3" providerId="ADAL" clId="{89F60045-1803-4AFD-A38D-44DC3C3566AC}" dt="2023-10-17T14:25:43.169" v="132" actId="14100"/>
        <pc:sldMkLst>
          <pc:docMk/>
          <pc:sldMk cId="2492447676" sldId="387"/>
        </pc:sldMkLst>
        <pc:spChg chg="del">
          <ac:chgData name="Lewis, Michelle" userId="83594fb1-8fd9-40ef-aaa6-219cc69c64f3" providerId="ADAL" clId="{89F60045-1803-4AFD-A38D-44DC3C3566AC}" dt="2023-10-17T14:19:11.121" v="106" actId="22"/>
          <ac:spMkLst>
            <pc:docMk/>
            <pc:sldMk cId="2492447676" sldId="387"/>
            <ac:spMk id="2" creationId="{62377064-D7B2-8D93-E2FB-BB6A321FE7F1}"/>
          </ac:spMkLst>
        </pc:spChg>
        <pc:spChg chg="mod">
          <ac:chgData name="Lewis, Michelle" userId="83594fb1-8fd9-40ef-aaa6-219cc69c64f3" providerId="ADAL" clId="{89F60045-1803-4AFD-A38D-44DC3C3566AC}" dt="2023-10-17T14:24:45.198" v="129" actId="207"/>
          <ac:spMkLst>
            <pc:docMk/>
            <pc:sldMk cId="2492447676" sldId="387"/>
            <ac:spMk id="4" creationId="{47D894DA-802C-D369-F21C-82BB74CFDD7F}"/>
          </ac:spMkLst>
        </pc:spChg>
        <pc:picChg chg="add mod ord">
          <ac:chgData name="Lewis, Michelle" userId="83594fb1-8fd9-40ef-aaa6-219cc69c64f3" providerId="ADAL" clId="{89F60045-1803-4AFD-A38D-44DC3C3566AC}" dt="2023-10-17T14:25:43.169" v="132" actId="14100"/>
          <ac:picMkLst>
            <pc:docMk/>
            <pc:sldMk cId="2492447676" sldId="387"/>
            <ac:picMk id="6" creationId="{846126CF-B1E9-6A6B-F8F1-3C0B1BC1AE0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Srodriguez@washoeschools.net" TargetMode="External"/><Relationship Id="rId2" Type="http://schemas.openxmlformats.org/officeDocument/2006/relationships/hyperlink" Target="mailto:Malewis@washoeschools.net" TargetMode="External"/><Relationship Id="rId1" Type="http://schemas.openxmlformats.org/officeDocument/2006/relationships/hyperlink" Target="mailto:Malbrecht@washoeschools.net" TargetMode="External"/><Relationship Id="rId5" Type="http://schemas.openxmlformats.org/officeDocument/2006/relationships/hyperlink" Target="mailto:KatBrown@washoeschools.net" TargetMode="External"/><Relationship Id="rId4" Type="http://schemas.openxmlformats.org/officeDocument/2006/relationships/hyperlink" Target="mailto:Tshoolroy@washoeschools.net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Malewis@washoeschools.net" TargetMode="External"/><Relationship Id="rId2" Type="http://schemas.openxmlformats.org/officeDocument/2006/relationships/hyperlink" Target="mailto:KatBrown@washoeschools.net" TargetMode="External"/><Relationship Id="rId1" Type="http://schemas.openxmlformats.org/officeDocument/2006/relationships/hyperlink" Target="mailto:Malbrecht@washoeschools.net" TargetMode="External"/><Relationship Id="rId5" Type="http://schemas.openxmlformats.org/officeDocument/2006/relationships/hyperlink" Target="mailto:Tshoolroy@washoeschools.net" TargetMode="External"/><Relationship Id="rId4" Type="http://schemas.openxmlformats.org/officeDocument/2006/relationships/hyperlink" Target="mailto:Srodriguez@washoeschools.n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314B8-BA92-4169-87BB-BE2518F86C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C3944A4-7290-4674-A19B-F178CE30C3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4</a:t>
          </a:r>
          <a:r>
            <a:rPr lang="en-US" baseline="30000" dirty="0"/>
            <a:t>th</a:t>
          </a:r>
          <a:r>
            <a:rPr lang="en-US" dirty="0"/>
            <a:t> year of Math (</a:t>
          </a:r>
          <a:r>
            <a:rPr lang="en-US" dirty="0" err="1"/>
            <a:t>Alg</a:t>
          </a:r>
          <a:r>
            <a:rPr lang="en-US" dirty="0"/>
            <a:t> 2 or higher)</a:t>
          </a:r>
        </a:p>
      </dgm:t>
    </dgm:pt>
    <dgm:pt modelId="{B96F2B75-E03B-4F77-B5F4-F01EE1B56D2C}" type="parTrans" cxnId="{E5B9F3C1-20F1-42EF-BD14-00929E14590B}">
      <dgm:prSet/>
      <dgm:spPr/>
      <dgm:t>
        <a:bodyPr/>
        <a:lstStyle/>
        <a:p>
          <a:endParaRPr lang="en-US"/>
        </a:p>
      </dgm:t>
    </dgm:pt>
    <dgm:pt modelId="{9AC875EB-37E8-4770-9B3E-A3A55455C7BE}" type="sibTrans" cxnId="{E5B9F3C1-20F1-42EF-BD14-00929E14590B}">
      <dgm:prSet/>
      <dgm:spPr/>
      <dgm:t>
        <a:bodyPr/>
        <a:lstStyle/>
        <a:p>
          <a:endParaRPr lang="en-US"/>
        </a:p>
      </dgm:t>
    </dgm:pt>
    <dgm:pt modelId="{F0310175-2CBE-4D43-AD46-F188C0A7EC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</a:t>
          </a:r>
          <a:r>
            <a:rPr lang="en-US" baseline="30000"/>
            <a:t>rd</a:t>
          </a:r>
          <a:r>
            <a:rPr lang="en-US"/>
            <a:t> year of Science</a:t>
          </a:r>
        </a:p>
      </dgm:t>
    </dgm:pt>
    <dgm:pt modelId="{93569FA7-EDCD-429E-8550-01E13F0147E7}" type="parTrans" cxnId="{ECAA8AFA-51E7-452A-85C5-CCA6861B03FA}">
      <dgm:prSet/>
      <dgm:spPr/>
      <dgm:t>
        <a:bodyPr/>
        <a:lstStyle/>
        <a:p>
          <a:endParaRPr lang="en-US"/>
        </a:p>
      </dgm:t>
    </dgm:pt>
    <dgm:pt modelId="{78C5725A-FD87-472A-9CB4-6318B7603567}" type="sibTrans" cxnId="{ECAA8AFA-51E7-452A-85C5-CCA6861B03FA}">
      <dgm:prSet/>
      <dgm:spPr/>
      <dgm:t>
        <a:bodyPr/>
        <a:lstStyle/>
        <a:p>
          <a:endParaRPr lang="en-US"/>
        </a:p>
      </dgm:t>
    </dgm:pt>
    <dgm:pt modelId="{E4D01DC3-89BD-49B9-AD59-06B7112332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</a:t>
          </a:r>
          <a:r>
            <a:rPr lang="en-US" baseline="30000"/>
            <a:t>th</a:t>
          </a:r>
          <a:r>
            <a:rPr lang="en-US"/>
            <a:t> year of Social Studies</a:t>
          </a:r>
        </a:p>
      </dgm:t>
    </dgm:pt>
    <dgm:pt modelId="{6588C16E-DFCF-4275-8DAF-FFB54C96C94F}" type="parTrans" cxnId="{769662A0-1CE5-484C-A799-E74975326A54}">
      <dgm:prSet/>
      <dgm:spPr/>
      <dgm:t>
        <a:bodyPr/>
        <a:lstStyle/>
        <a:p>
          <a:endParaRPr lang="en-US"/>
        </a:p>
      </dgm:t>
    </dgm:pt>
    <dgm:pt modelId="{5A2A82DC-4785-43E7-9E97-A8E32D2C1B24}" type="sibTrans" cxnId="{769662A0-1CE5-484C-A799-E74975326A54}">
      <dgm:prSet/>
      <dgm:spPr/>
      <dgm:t>
        <a:bodyPr/>
        <a:lstStyle/>
        <a:p>
          <a:endParaRPr lang="en-US"/>
        </a:p>
      </dgm:t>
    </dgm:pt>
    <dgm:pt modelId="{D15E9B41-8279-42B3-A5CC-88D1359D74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year in CTE Completer Course</a:t>
          </a:r>
        </a:p>
      </dgm:t>
    </dgm:pt>
    <dgm:pt modelId="{6FD43124-21D7-4672-841F-4BD8052C98ED}" type="parTrans" cxnId="{2D68E22A-69AD-45BA-B06A-C15BDBCC82F4}">
      <dgm:prSet/>
      <dgm:spPr/>
      <dgm:t>
        <a:bodyPr/>
        <a:lstStyle/>
        <a:p>
          <a:endParaRPr lang="en-US"/>
        </a:p>
      </dgm:t>
    </dgm:pt>
    <dgm:pt modelId="{4FDF604E-4235-4B8C-A12A-2284655015EF}" type="sibTrans" cxnId="{2D68E22A-69AD-45BA-B06A-C15BDBCC82F4}">
      <dgm:prSet/>
      <dgm:spPr/>
      <dgm:t>
        <a:bodyPr/>
        <a:lstStyle/>
        <a:p>
          <a:endParaRPr lang="en-US"/>
        </a:p>
      </dgm:t>
    </dgm:pt>
    <dgm:pt modelId="{B20A45AC-7CBA-47D0-8441-A8D7FEC94DC3}" type="pres">
      <dgm:prSet presAssocID="{2D4314B8-BA92-4169-87BB-BE2518F86CDF}" presName="root" presStyleCnt="0">
        <dgm:presLayoutVars>
          <dgm:dir/>
          <dgm:resizeHandles val="exact"/>
        </dgm:presLayoutVars>
      </dgm:prSet>
      <dgm:spPr/>
    </dgm:pt>
    <dgm:pt modelId="{D9A96660-0D90-479B-9E8D-ED810F9E2AB5}" type="pres">
      <dgm:prSet presAssocID="{CC3944A4-7290-4674-A19B-F178CE30C3AF}" presName="compNode" presStyleCnt="0"/>
      <dgm:spPr/>
    </dgm:pt>
    <dgm:pt modelId="{6A3D81F9-12DE-4C03-82AE-731518627B81}" type="pres">
      <dgm:prSet presAssocID="{CC3944A4-7290-4674-A19B-F178CE30C3AF}" presName="bgRect" presStyleLbl="bgShp" presStyleIdx="0" presStyleCnt="4" custLinFactNeighborX="-235" custLinFactNeighborY="1913"/>
      <dgm:spPr/>
    </dgm:pt>
    <dgm:pt modelId="{10F8D442-79BB-4C6D-8608-B1AA347A6F71}" type="pres">
      <dgm:prSet presAssocID="{CC3944A4-7290-4674-A19B-F178CE30C3A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7EB3680-9FF3-4F3F-B4E6-CC96AE61450D}" type="pres">
      <dgm:prSet presAssocID="{CC3944A4-7290-4674-A19B-F178CE30C3AF}" presName="spaceRect" presStyleCnt="0"/>
      <dgm:spPr/>
    </dgm:pt>
    <dgm:pt modelId="{4EBD981A-4173-4675-8C0C-416233BAD423}" type="pres">
      <dgm:prSet presAssocID="{CC3944A4-7290-4674-A19B-F178CE30C3AF}" presName="parTx" presStyleLbl="revTx" presStyleIdx="0" presStyleCnt="4">
        <dgm:presLayoutVars>
          <dgm:chMax val="0"/>
          <dgm:chPref val="0"/>
        </dgm:presLayoutVars>
      </dgm:prSet>
      <dgm:spPr/>
    </dgm:pt>
    <dgm:pt modelId="{8059ED5A-7A64-48DC-BB52-DB8C034AF608}" type="pres">
      <dgm:prSet presAssocID="{9AC875EB-37E8-4770-9B3E-A3A55455C7BE}" presName="sibTrans" presStyleCnt="0"/>
      <dgm:spPr/>
    </dgm:pt>
    <dgm:pt modelId="{E760BFAA-6A8F-4117-9467-59703E6921FB}" type="pres">
      <dgm:prSet presAssocID="{F0310175-2CBE-4D43-AD46-F188C0A7EC6E}" presName="compNode" presStyleCnt="0"/>
      <dgm:spPr/>
    </dgm:pt>
    <dgm:pt modelId="{9853856C-F555-4A9A-B681-CD1051D394F3}" type="pres">
      <dgm:prSet presAssocID="{F0310175-2CBE-4D43-AD46-F188C0A7EC6E}" presName="bgRect" presStyleLbl="bgShp" presStyleIdx="1" presStyleCnt="4"/>
      <dgm:spPr/>
    </dgm:pt>
    <dgm:pt modelId="{48A08170-5D37-48CE-B241-066BA4D37337}" type="pres">
      <dgm:prSet presAssocID="{F0310175-2CBE-4D43-AD46-F188C0A7EC6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9BFFD469-3DE1-423C-A322-AD35B4FA6F4F}" type="pres">
      <dgm:prSet presAssocID="{F0310175-2CBE-4D43-AD46-F188C0A7EC6E}" presName="spaceRect" presStyleCnt="0"/>
      <dgm:spPr/>
    </dgm:pt>
    <dgm:pt modelId="{FC09CBC0-CAA9-4B1F-BB0F-51887C591F2E}" type="pres">
      <dgm:prSet presAssocID="{F0310175-2CBE-4D43-AD46-F188C0A7EC6E}" presName="parTx" presStyleLbl="revTx" presStyleIdx="1" presStyleCnt="4">
        <dgm:presLayoutVars>
          <dgm:chMax val="0"/>
          <dgm:chPref val="0"/>
        </dgm:presLayoutVars>
      </dgm:prSet>
      <dgm:spPr/>
    </dgm:pt>
    <dgm:pt modelId="{FD3A3534-AE86-416F-85EC-DB791619F1A7}" type="pres">
      <dgm:prSet presAssocID="{78C5725A-FD87-472A-9CB4-6318B7603567}" presName="sibTrans" presStyleCnt="0"/>
      <dgm:spPr/>
    </dgm:pt>
    <dgm:pt modelId="{6CBA7D80-7CC1-4AE2-AFDD-1D0D10801D64}" type="pres">
      <dgm:prSet presAssocID="{E4D01DC3-89BD-49B9-AD59-06B711233283}" presName="compNode" presStyleCnt="0"/>
      <dgm:spPr/>
    </dgm:pt>
    <dgm:pt modelId="{89A2AAEA-194E-4D48-ACFC-6D6C5365DA73}" type="pres">
      <dgm:prSet presAssocID="{E4D01DC3-89BD-49B9-AD59-06B711233283}" presName="bgRect" presStyleLbl="bgShp" presStyleIdx="2" presStyleCnt="4"/>
      <dgm:spPr/>
    </dgm:pt>
    <dgm:pt modelId="{60E254DE-7CA3-4679-A14A-AB922DDAAA19}" type="pres">
      <dgm:prSet presAssocID="{E4D01DC3-89BD-49B9-AD59-06B71123328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be"/>
        </a:ext>
      </dgm:extLst>
    </dgm:pt>
    <dgm:pt modelId="{BF2A0209-1470-41FB-88E3-DA08F24577FD}" type="pres">
      <dgm:prSet presAssocID="{E4D01DC3-89BD-49B9-AD59-06B711233283}" presName="spaceRect" presStyleCnt="0"/>
      <dgm:spPr/>
    </dgm:pt>
    <dgm:pt modelId="{EFA57DCD-1126-40EA-9D86-466FEF078278}" type="pres">
      <dgm:prSet presAssocID="{E4D01DC3-89BD-49B9-AD59-06B711233283}" presName="parTx" presStyleLbl="revTx" presStyleIdx="2" presStyleCnt="4">
        <dgm:presLayoutVars>
          <dgm:chMax val="0"/>
          <dgm:chPref val="0"/>
        </dgm:presLayoutVars>
      </dgm:prSet>
      <dgm:spPr/>
    </dgm:pt>
    <dgm:pt modelId="{282F6E3B-87D3-4A96-A53E-7582C5CA9F68}" type="pres">
      <dgm:prSet presAssocID="{5A2A82DC-4785-43E7-9E97-A8E32D2C1B24}" presName="sibTrans" presStyleCnt="0"/>
      <dgm:spPr/>
    </dgm:pt>
    <dgm:pt modelId="{AAC3C15F-9D8F-4BF3-8D5D-CC27100238BB}" type="pres">
      <dgm:prSet presAssocID="{D15E9B41-8279-42B3-A5CC-88D1359D74FD}" presName="compNode" presStyleCnt="0"/>
      <dgm:spPr/>
    </dgm:pt>
    <dgm:pt modelId="{FE1ACF61-530D-44FF-806B-7F8E29B43CDD}" type="pres">
      <dgm:prSet presAssocID="{D15E9B41-8279-42B3-A5CC-88D1359D74FD}" presName="bgRect" presStyleLbl="bgShp" presStyleIdx="3" presStyleCnt="4"/>
      <dgm:spPr/>
    </dgm:pt>
    <dgm:pt modelId="{BF7F8F1F-769C-4A33-BCD9-23B2B9EC28CD}" type="pres">
      <dgm:prSet presAssocID="{D15E9B41-8279-42B3-A5CC-88D1359D74F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4390BA01-50C3-4898-A329-B9577F53A802}" type="pres">
      <dgm:prSet presAssocID="{D15E9B41-8279-42B3-A5CC-88D1359D74FD}" presName="spaceRect" presStyleCnt="0"/>
      <dgm:spPr/>
    </dgm:pt>
    <dgm:pt modelId="{FC304D43-FF21-4D92-AE0A-36018732EFFF}" type="pres">
      <dgm:prSet presAssocID="{D15E9B41-8279-42B3-A5CC-88D1359D74F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D68E22A-69AD-45BA-B06A-C15BDBCC82F4}" srcId="{2D4314B8-BA92-4169-87BB-BE2518F86CDF}" destId="{D15E9B41-8279-42B3-A5CC-88D1359D74FD}" srcOrd="3" destOrd="0" parTransId="{6FD43124-21D7-4672-841F-4BD8052C98ED}" sibTransId="{4FDF604E-4235-4B8C-A12A-2284655015EF}"/>
    <dgm:cxn modelId="{456C8E41-69FB-4645-8912-C1FEF60A60D7}" type="presOf" srcId="{CC3944A4-7290-4674-A19B-F178CE30C3AF}" destId="{4EBD981A-4173-4675-8C0C-416233BAD423}" srcOrd="0" destOrd="0" presId="urn:microsoft.com/office/officeart/2018/2/layout/IconVerticalSolidList"/>
    <dgm:cxn modelId="{5CE3FA96-8FF0-4A29-BC71-36DBF91A62C2}" type="presOf" srcId="{D15E9B41-8279-42B3-A5CC-88D1359D74FD}" destId="{FC304D43-FF21-4D92-AE0A-36018732EFFF}" srcOrd="0" destOrd="0" presId="urn:microsoft.com/office/officeart/2018/2/layout/IconVerticalSolidList"/>
    <dgm:cxn modelId="{769662A0-1CE5-484C-A799-E74975326A54}" srcId="{2D4314B8-BA92-4169-87BB-BE2518F86CDF}" destId="{E4D01DC3-89BD-49B9-AD59-06B711233283}" srcOrd="2" destOrd="0" parTransId="{6588C16E-DFCF-4275-8DAF-FFB54C96C94F}" sibTransId="{5A2A82DC-4785-43E7-9E97-A8E32D2C1B24}"/>
    <dgm:cxn modelId="{6D47DAB1-81DB-4E0D-9E41-6DFC710C7AE6}" type="presOf" srcId="{2D4314B8-BA92-4169-87BB-BE2518F86CDF}" destId="{B20A45AC-7CBA-47D0-8441-A8D7FEC94DC3}" srcOrd="0" destOrd="0" presId="urn:microsoft.com/office/officeart/2018/2/layout/IconVerticalSolidList"/>
    <dgm:cxn modelId="{E5B9F3C1-20F1-42EF-BD14-00929E14590B}" srcId="{2D4314B8-BA92-4169-87BB-BE2518F86CDF}" destId="{CC3944A4-7290-4674-A19B-F178CE30C3AF}" srcOrd="0" destOrd="0" parTransId="{B96F2B75-E03B-4F77-B5F4-F01EE1B56D2C}" sibTransId="{9AC875EB-37E8-4770-9B3E-A3A55455C7BE}"/>
    <dgm:cxn modelId="{785E68CF-89E3-4EB6-8B70-920B975392EA}" type="presOf" srcId="{E4D01DC3-89BD-49B9-AD59-06B711233283}" destId="{EFA57DCD-1126-40EA-9D86-466FEF078278}" srcOrd="0" destOrd="0" presId="urn:microsoft.com/office/officeart/2018/2/layout/IconVerticalSolidList"/>
    <dgm:cxn modelId="{C1C3F2E0-4200-4721-BEF3-8C9A28AD30DB}" type="presOf" srcId="{F0310175-2CBE-4D43-AD46-F188C0A7EC6E}" destId="{FC09CBC0-CAA9-4B1F-BB0F-51887C591F2E}" srcOrd="0" destOrd="0" presId="urn:microsoft.com/office/officeart/2018/2/layout/IconVerticalSolidList"/>
    <dgm:cxn modelId="{ECAA8AFA-51E7-452A-85C5-CCA6861B03FA}" srcId="{2D4314B8-BA92-4169-87BB-BE2518F86CDF}" destId="{F0310175-2CBE-4D43-AD46-F188C0A7EC6E}" srcOrd="1" destOrd="0" parTransId="{93569FA7-EDCD-429E-8550-01E13F0147E7}" sibTransId="{78C5725A-FD87-472A-9CB4-6318B7603567}"/>
    <dgm:cxn modelId="{96BB1FA7-B718-419B-A523-9C37D65F8A9B}" type="presParOf" srcId="{B20A45AC-7CBA-47D0-8441-A8D7FEC94DC3}" destId="{D9A96660-0D90-479B-9E8D-ED810F9E2AB5}" srcOrd="0" destOrd="0" presId="urn:microsoft.com/office/officeart/2018/2/layout/IconVerticalSolidList"/>
    <dgm:cxn modelId="{BDBD83B0-E8C7-4D87-9ED0-8D80E05E8C72}" type="presParOf" srcId="{D9A96660-0D90-479B-9E8D-ED810F9E2AB5}" destId="{6A3D81F9-12DE-4C03-82AE-731518627B81}" srcOrd="0" destOrd="0" presId="urn:microsoft.com/office/officeart/2018/2/layout/IconVerticalSolidList"/>
    <dgm:cxn modelId="{90537A62-36F9-49BD-8C03-59956082261D}" type="presParOf" srcId="{D9A96660-0D90-479B-9E8D-ED810F9E2AB5}" destId="{10F8D442-79BB-4C6D-8608-B1AA347A6F71}" srcOrd="1" destOrd="0" presId="urn:microsoft.com/office/officeart/2018/2/layout/IconVerticalSolidList"/>
    <dgm:cxn modelId="{325A4913-2D25-4E92-B495-9FBB9ED32C02}" type="presParOf" srcId="{D9A96660-0D90-479B-9E8D-ED810F9E2AB5}" destId="{67EB3680-9FF3-4F3F-B4E6-CC96AE61450D}" srcOrd="2" destOrd="0" presId="urn:microsoft.com/office/officeart/2018/2/layout/IconVerticalSolidList"/>
    <dgm:cxn modelId="{1F569004-B1BA-4CF7-9FC8-07D6E295500D}" type="presParOf" srcId="{D9A96660-0D90-479B-9E8D-ED810F9E2AB5}" destId="{4EBD981A-4173-4675-8C0C-416233BAD423}" srcOrd="3" destOrd="0" presId="urn:microsoft.com/office/officeart/2018/2/layout/IconVerticalSolidList"/>
    <dgm:cxn modelId="{F81DB179-6616-4098-B67C-015346520BCE}" type="presParOf" srcId="{B20A45AC-7CBA-47D0-8441-A8D7FEC94DC3}" destId="{8059ED5A-7A64-48DC-BB52-DB8C034AF608}" srcOrd="1" destOrd="0" presId="urn:microsoft.com/office/officeart/2018/2/layout/IconVerticalSolidList"/>
    <dgm:cxn modelId="{4F2F75BF-BEE1-4530-8B4B-7AE070AB2FFC}" type="presParOf" srcId="{B20A45AC-7CBA-47D0-8441-A8D7FEC94DC3}" destId="{E760BFAA-6A8F-4117-9467-59703E6921FB}" srcOrd="2" destOrd="0" presId="urn:microsoft.com/office/officeart/2018/2/layout/IconVerticalSolidList"/>
    <dgm:cxn modelId="{9A5F4F18-BB44-4821-ABE4-0932ED07EF1D}" type="presParOf" srcId="{E760BFAA-6A8F-4117-9467-59703E6921FB}" destId="{9853856C-F555-4A9A-B681-CD1051D394F3}" srcOrd="0" destOrd="0" presId="urn:microsoft.com/office/officeart/2018/2/layout/IconVerticalSolidList"/>
    <dgm:cxn modelId="{EEE7F053-4D27-4549-8D4F-FA51A4C07A79}" type="presParOf" srcId="{E760BFAA-6A8F-4117-9467-59703E6921FB}" destId="{48A08170-5D37-48CE-B241-066BA4D37337}" srcOrd="1" destOrd="0" presId="urn:microsoft.com/office/officeart/2018/2/layout/IconVerticalSolidList"/>
    <dgm:cxn modelId="{5F41BC15-14EF-44D4-A486-F0BE290C48F2}" type="presParOf" srcId="{E760BFAA-6A8F-4117-9467-59703E6921FB}" destId="{9BFFD469-3DE1-423C-A322-AD35B4FA6F4F}" srcOrd="2" destOrd="0" presId="urn:microsoft.com/office/officeart/2018/2/layout/IconVerticalSolidList"/>
    <dgm:cxn modelId="{3B508D05-9972-4E17-AAF4-116E3B3F9D00}" type="presParOf" srcId="{E760BFAA-6A8F-4117-9467-59703E6921FB}" destId="{FC09CBC0-CAA9-4B1F-BB0F-51887C591F2E}" srcOrd="3" destOrd="0" presId="urn:microsoft.com/office/officeart/2018/2/layout/IconVerticalSolidList"/>
    <dgm:cxn modelId="{F76B5E1E-81AE-4CB8-8BF4-A5D1C79B2472}" type="presParOf" srcId="{B20A45AC-7CBA-47D0-8441-A8D7FEC94DC3}" destId="{FD3A3534-AE86-416F-85EC-DB791619F1A7}" srcOrd="3" destOrd="0" presId="urn:microsoft.com/office/officeart/2018/2/layout/IconVerticalSolidList"/>
    <dgm:cxn modelId="{7956946E-1F48-4201-B5EC-48BCDA08E01D}" type="presParOf" srcId="{B20A45AC-7CBA-47D0-8441-A8D7FEC94DC3}" destId="{6CBA7D80-7CC1-4AE2-AFDD-1D0D10801D64}" srcOrd="4" destOrd="0" presId="urn:microsoft.com/office/officeart/2018/2/layout/IconVerticalSolidList"/>
    <dgm:cxn modelId="{7680DFB4-3D23-4442-8931-42A76E41E972}" type="presParOf" srcId="{6CBA7D80-7CC1-4AE2-AFDD-1D0D10801D64}" destId="{89A2AAEA-194E-4D48-ACFC-6D6C5365DA73}" srcOrd="0" destOrd="0" presId="urn:microsoft.com/office/officeart/2018/2/layout/IconVerticalSolidList"/>
    <dgm:cxn modelId="{4097C4B1-12A6-4E44-9313-FFAFA7F64553}" type="presParOf" srcId="{6CBA7D80-7CC1-4AE2-AFDD-1D0D10801D64}" destId="{60E254DE-7CA3-4679-A14A-AB922DDAAA19}" srcOrd="1" destOrd="0" presId="urn:microsoft.com/office/officeart/2018/2/layout/IconVerticalSolidList"/>
    <dgm:cxn modelId="{FD8BDDC1-C6F3-4069-84E9-2F3588701F54}" type="presParOf" srcId="{6CBA7D80-7CC1-4AE2-AFDD-1D0D10801D64}" destId="{BF2A0209-1470-41FB-88E3-DA08F24577FD}" srcOrd="2" destOrd="0" presId="urn:microsoft.com/office/officeart/2018/2/layout/IconVerticalSolidList"/>
    <dgm:cxn modelId="{FFB287EB-DC7F-409B-A94B-E066862785A3}" type="presParOf" srcId="{6CBA7D80-7CC1-4AE2-AFDD-1D0D10801D64}" destId="{EFA57DCD-1126-40EA-9D86-466FEF078278}" srcOrd="3" destOrd="0" presId="urn:microsoft.com/office/officeart/2018/2/layout/IconVerticalSolidList"/>
    <dgm:cxn modelId="{92EAB708-B872-415C-BFF8-2763F6E412A7}" type="presParOf" srcId="{B20A45AC-7CBA-47D0-8441-A8D7FEC94DC3}" destId="{282F6E3B-87D3-4A96-A53E-7582C5CA9F68}" srcOrd="5" destOrd="0" presId="urn:microsoft.com/office/officeart/2018/2/layout/IconVerticalSolidList"/>
    <dgm:cxn modelId="{7898192D-040E-48EA-A06C-CDDFD4FCB3A4}" type="presParOf" srcId="{B20A45AC-7CBA-47D0-8441-A8D7FEC94DC3}" destId="{AAC3C15F-9D8F-4BF3-8D5D-CC27100238BB}" srcOrd="6" destOrd="0" presId="urn:microsoft.com/office/officeart/2018/2/layout/IconVerticalSolidList"/>
    <dgm:cxn modelId="{2183384E-D351-45AD-AE99-A65C03EEF2B1}" type="presParOf" srcId="{AAC3C15F-9D8F-4BF3-8D5D-CC27100238BB}" destId="{FE1ACF61-530D-44FF-806B-7F8E29B43CDD}" srcOrd="0" destOrd="0" presId="urn:microsoft.com/office/officeart/2018/2/layout/IconVerticalSolidList"/>
    <dgm:cxn modelId="{5B501A16-DAEC-4F8E-BAC4-1EFC2CE83BBC}" type="presParOf" srcId="{AAC3C15F-9D8F-4BF3-8D5D-CC27100238BB}" destId="{BF7F8F1F-769C-4A33-BCD9-23B2B9EC28CD}" srcOrd="1" destOrd="0" presId="urn:microsoft.com/office/officeart/2018/2/layout/IconVerticalSolidList"/>
    <dgm:cxn modelId="{3B0F5D75-4CD6-41FB-94B8-728140169BBA}" type="presParOf" srcId="{AAC3C15F-9D8F-4BF3-8D5D-CC27100238BB}" destId="{4390BA01-50C3-4898-A329-B9577F53A802}" srcOrd="2" destOrd="0" presId="urn:microsoft.com/office/officeart/2018/2/layout/IconVerticalSolidList"/>
    <dgm:cxn modelId="{D0345A94-313A-4727-9E4C-295145BD384B}" type="presParOf" srcId="{AAC3C15F-9D8F-4BF3-8D5D-CC27100238BB}" destId="{FC304D43-FF21-4D92-AE0A-36018732EF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E602C-746F-E94C-AD31-077E4DEE8C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0C2F7-48FB-AA4E-B40F-709A866AB245}">
      <dgm:prSet phldrT="[Text]" custT="1"/>
      <dgm:spPr/>
      <dgm:t>
        <a:bodyPr/>
        <a:lstStyle/>
        <a:p>
          <a:r>
            <a:rPr lang="en-US" sz="1400" b="0" i="1" dirty="0"/>
            <a:t>C, F, I, M and U:  Mr. Albrecht: </a:t>
          </a:r>
          <a:r>
            <a:rPr lang="en-US" sz="1400" b="0" i="1" dirty="0">
              <a:hlinkClick xmlns:r="http://schemas.openxmlformats.org/officeDocument/2006/relationships" r:id="rId1"/>
            </a:rPr>
            <a:t>Malbrecht@washoeschools.net</a:t>
          </a:r>
          <a:r>
            <a:rPr lang="en-US" sz="1400" b="0" i="1" dirty="0"/>
            <a:t> </a:t>
          </a:r>
          <a:endParaRPr lang="en-US" sz="1400" dirty="0"/>
        </a:p>
      </dgm:t>
    </dgm:pt>
    <dgm:pt modelId="{F137D92F-9012-9C4B-B2E0-D34B64541BE6}" type="parTrans" cxnId="{FC64F400-490F-B34D-8DAB-F52C3D65CC5A}">
      <dgm:prSet/>
      <dgm:spPr/>
      <dgm:t>
        <a:bodyPr/>
        <a:lstStyle/>
        <a:p>
          <a:endParaRPr lang="en-US"/>
        </a:p>
      </dgm:t>
    </dgm:pt>
    <dgm:pt modelId="{E63F092A-B371-C44D-B25C-0DAC827F62C7}" type="sibTrans" cxnId="{FC64F400-490F-B34D-8DAB-F52C3D65CC5A}">
      <dgm:prSet/>
      <dgm:spPr/>
      <dgm:t>
        <a:bodyPr/>
        <a:lstStyle/>
        <a:p>
          <a:endParaRPr lang="en-US"/>
        </a:p>
      </dgm:t>
    </dgm:pt>
    <dgm:pt modelId="{CEC4DFD9-DA36-634A-83C0-672D9601B425}">
      <dgm:prSet phldrT="[Text]" custT="1"/>
      <dgm:spPr/>
      <dgm:t>
        <a:bodyPr/>
        <a:lstStyle/>
        <a:p>
          <a:r>
            <a:rPr lang="en-US" sz="1400" b="0" i="1" dirty="0"/>
            <a:t>J, L, R, and S: Mrs. Lewis: </a:t>
          </a:r>
          <a:r>
            <a:rPr lang="en-US" sz="1400" b="0" i="1" dirty="0">
              <a:hlinkClick xmlns:r="http://schemas.openxmlformats.org/officeDocument/2006/relationships" r:id="rId2"/>
            </a:rPr>
            <a:t>MAlewis@washoeschools.net</a:t>
          </a:r>
          <a:r>
            <a:rPr lang="en-US" sz="1400" b="0" i="1" dirty="0"/>
            <a:t>  </a:t>
          </a:r>
          <a:endParaRPr lang="en-US" sz="1400" dirty="0"/>
        </a:p>
      </dgm:t>
    </dgm:pt>
    <dgm:pt modelId="{F1416EEE-8D6F-4E4E-8FAB-67972B091593}" type="parTrans" cxnId="{3B4C9A53-677E-6F48-983A-7D6D08FE254A}">
      <dgm:prSet/>
      <dgm:spPr/>
      <dgm:t>
        <a:bodyPr/>
        <a:lstStyle/>
        <a:p>
          <a:endParaRPr lang="en-US"/>
        </a:p>
      </dgm:t>
    </dgm:pt>
    <dgm:pt modelId="{2658D4C0-5465-4942-AE7A-C464DE01D123}" type="sibTrans" cxnId="{3B4C9A53-677E-6F48-983A-7D6D08FE254A}">
      <dgm:prSet/>
      <dgm:spPr/>
      <dgm:t>
        <a:bodyPr/>
        <a:lstStyle/>
        <a:p>
          <a:endParaRPr lang="en-US"/>
        </a:p>
      </dgm:t>
    </dgm:pt>
    <dgm:pt modelId="{0EA49411-98F9-534A-A79A-09F867DC63D6}">
      <dgm:prSet phldrT="[Text]" custT="1"/>
      <dgm:spPr/>
      <dgm:t>
        <a:bodyPr/>
        <a:lstStyle/>
        <a:p>
          <a:r>
            <a:rPr lang="en-US" sz="1200" b="0" i="1" dirty="0"/>
            <a:t>RED HOUSE (RHP), P and T: Mrs. Rodriguez: </a:t>
          </a:r>
          <a:r>
            <a:rPr lang="en-US" sz="1200" b="0" i="1" dirty="0">
              <a:hlinkClick xmlns:r="http://schemas.openxmlformats.org/officeDocument/2006/relationships" r:id="rId3"/>
            </a:rPr>
            <a:t>Srodriguez@washoeschools.net</a:t>
          </a:r>
          <a:r>
            <a:rPr lang="en-US" sz="1200" b="0" i="1" dirty="0"/>
            <a:t> </a:t>
          </a:r>
          <a:endParaRPr lang="en-US" sz="1200" dirty="0"/>
        </a:p>
      </dgm:t>
    </dgm:pt>
    <dgm:pt modelId="{39C93109-82EB-644A-AC04-FFC80D9E49A8}" type="parTrans" cxnId="{752B60AB-29AF-0C4C-9BE8-D6AB7B1C943F}">
      <dgm:prSet/>
      <dgm:spPr/>
      <dgm:t>
        <a:bodyPr/>
        <a:lstStyle/>
        <a:p>
          <a:endParaRPr lang="en-US"/>
        </a:p>
      </dgm:t>
    </dgm:pt>
    <dgm:pt modelId="{9F608295-4543-894A-AD74-9913F80E4AEF}" type="sibTrans" cxnId="{752B60AB-29AF-0C4C-9BE8-D6AB7B1C943F}">
      <dgm:prSet/>
      <dgm:spPr/>
      <dgm:t>
        <a:bodyPr/>
        <a:lstStyle/>
        <a:p>
          <a:endParaRPr lang="en-US"/>
        </a:p>
      </dgm:t>
    </dgm:pt>
    <dgm:pt modelId="{0CCAD193-561C-C043-B6E3-E1AEA0A54683}">
      <dgm:prSet phldrT="[Text]" custT="1"/>
      <dgm:spPr/>
      <dgm:t>
        <a:bodyPr/>
        <a:lstStyle/>
        <a:p>
          <a:r>
            <a:rPr lang="en-US" sz="1400" b="0" i="1" dirty="0"/>
            <a:t>G, H, O, Q, V, W, X, and Y: Mrs. Shoolroy: </a:t>
          </a:r>
          <a:r>
            <a:rPr lang="en-US" sz="1400" b="0" i="1" dirty="0">
              <a:hlinkClick xmlns:r="http://schemas.openxmlformats.org/officeDocument/2006/relationships" r:id="rId4"/>
            </a:rPr>
            <a:t>Tshoolroy@washoeschools.net</a:t>
          </a:r>
          <a:r>
            <a:rPr lang="en-US" sz="1400" b="0" i="1" dirty="0"/>
            <a:t> </a:t>
          </a:r>
          <a:endParaRPr lang="en-US" sz="1400" dirty="0"/>
        </a:p>
      </dgm:t>
    </dgm:pt>
    <dgm:pt modelId="{0953B229-DAA0-BD4A-9B5D-B8553F1BB935}" type="parTrans" cxnId="{D7DE3122-B6F2-D84C-80B9-56D33193EC80}">
      <dgm:prSet/>
      <dgm:spPr/>
      <dgm:t>
        <a:bodyPr/>
        <a:lstStyle/>
        <a:p>
          <a:endParaRPr lang="en-US"/>
        </a:p>
      </dgm:t>
    </dgm:pt>
    <dgm:pt modelId="{DA009F4A-AC70-104B-89FC-92C7FA21224A}" type="sibTrans" cxnId="{D7DE3122-B6F2-D84C-80B9-56D33193EC80}">
      <dgm:prSet/>
      <dgm:spPr/>
      <dgm:t>
        <a:bodyPr/>
        <a:lstStyle/>
        <a:p>
          <a:endParaRPr lang="en-US"/>
        </a:p>
      </dgm:t>
    </dgm:pt>
    <dgm:pt modelId="{F4A369B9-E766-6D4C-9030-2106116390F8}">
      <dgm:prSet phldrT="[Text]" custT="1"/>
      <dgm:spPr/>
      <dgm:t>
        <a:bodyPr/>
        <a:lstStyle/>
        <a:p>
          <a:r>
            <a:rPr lang="en-US" sz="1400" b="0" i="1" dirty="0"/>
            <a:t>A, B, D, E, K,N and Z: Ms. Brown:</a:t>
          </a:r>
          <a:r>
            <a:rPr lang="en-US" sz="1100" b="0" i="1" dirty="0"/>
            <a:t> </a:t>
          </a:r>
          <a:r>
            <a:rPr lang="en-US" sz="1100" b="0" i="1" dirty="0">
              <a:hlinkClick xmlns:r="http://schemas.openxmlformats.org/officeDocument/2006/relationships" r:id="rId5"/>
            </a:rPr>
            <a:t>KatBrown@washoeschools.net</a:t>
          </a:r>
          <a:r>
            <a:rPr lang="en-US" sz="1100" b="0" i="1" dirty="0"/>
            <a:t> </a:t>
          </a:r>
          <a:endParaRPr lang="en-US" sz="1100" dirty="0"/>
        </a:p>
      </dgm:t>
    </dgm:pt>
    <dgm:pt modelId="{7D0EEDCB-B6F6-184B-8580-2F7BA3D34E55}" type="sibTrans" cxnId="{8F2BE6AE-5F6D-2540-8843-509645D15036}">
      <dgm:prSet/>
      <dgm:spPr/>
      <dgm:t>
        <a:bodyPr/>
        <a:lstStyle/>
        <a:p>
          <a:endParaRPr lang="en-US"/>
        </a:p>
      </dgm:t>
    </dgm:pt>
    <dgm:pt modelId="{EA4469DE-20F4-7149-B7CB-76BE81E05F6B}" type="parTrans" cxnId="{8F2BE6AE-5F6D-2540-8843-509645D15036}">
      <dgm:prSet/>
      <dgm:spPr/>
      <dgm:t>
        <a:bodyPr/>
        <a:lstStyle/>
        <a:p>
          <a:endParaRPr lang="en-US"/>
        </a:p>
      </dgm:t>
    </dgm:pt>
    <dgm:pt modelId="{C6F1022B-2474-BD40-97C6-449F40551874}" type="pres">
      <dgm:prSet presAssocID="{2C2E602C-746F-E94C-AD31-077E4DEE8C87}" presName="linear" presStyleCnt="0">
        <dgm:presLayoutVars>
          <dgm:dir/>
          <dgm:animLvl val="lvl"/>
          <dgm:resizeHandles val="exact"/>
        </dgm:presLayoutVars>
      </dgm:prSet>
      <dgm:spPr/>
    </dgm:pt>
    <dgm:pt modelId="{5445D63A-BA51-6C4C-8F88-BA206D0F60A2}" type="pres">
      <dgm:prSet presAssocID="{39D0C2F7-48FB-AA4E-B40F-709A866AB245}" presName="parentLin" presStyleCnt="0"/>
      <dgm:spPr/>
    </dgm:pt>
    <dgm:pt modelId="{AB7FDBED-425A-2B48-9FE7-B5119769C850}" type="pres">
      <dgm:prSet presAssocID="{39D0C2F7-48FB-AA4E-B40F-709A866AB245}" presName="parentLeftMargin" presStyleLbl="node1" presStyleIdx="0" presStyleCnt="5"/>
      <dgm:spPr/>
    </dgm:pt>
    <dgm:pt modelId="{2B32A687-63C5-0143-A539-453F88DFC5D3}" type="pres">
      <dgm:prSet presAssocID="{39D0C2F7-48FB-AA4E-B40F-709A866AB2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CB2D89-EB73-414A-AB6B-4D1D2B5EFB78}" type="pres">
      <dgm:prSet presAssocID="{39D0C2F7-48FB-AA4E-B40F-709A866AB245}" presName="negativeSpace" presStyleCnt="0"/>
      <dgm:spPr/>
    </dgm:pt>
    <dgm:pt modelId="{B4B71C39-5681-0244-8D0A-3336CBEF8D5C}" type="pres">
      <dgm:prSet presAssocID="{39D0C2F7-48FB-AA4E-B40F-709A866AB245}" presName="childText" presStyleLbl="conFgAcc1" presStyleIdx="0" presStyleCnt="5">
        <dgm:presLayoutVars>
          <dgm:bulletEnabled val="1"/>
        </dgm:presLayoutVars>
      </dgm:prSet>
      <dgm:spPr/>
    </dgm:pt>
    <dgm:pt modelId="{F643F154-8222-FF47-B540-5AAE4E09C1DE}" type="pres">
      <dgm:prSet presAssocID="{E63F092A-B371-C44D-B25C-0DAC827F62C7}" presName="spaceBetweenRectangles" presStyleCnt="0"/>
      <dgm:spPr/>
    </dgm:pt>
    <dgm:pt modelId="{6CB964CD-D430-5748-828B-4BAFEFB19FB2}" type="pres">
      <dgm:prSet presAssocID="{F4A369B9-E766-6D4C-9030-2106116390F8}" presName="parentLin" presStyleCnt="0"/>
      <dgm:spPr/>
    </dgm:pt>
    <dgm:pt modelId="{FFC7ACE1-8850-7443-9BA9-CA34D4FDF6E4}" type="pres">
      <dgm:prSet presAssocID="{F4A369B9-E766-6D4C-9030-2106116390F8}" presName="parentLeftMargin" presStyleLbl="node1" presStyleIdx="0" presStyleCnt="5"/>
      <dgm:spPr/>
    </dgm:pt>
    <dgm:pt modelId="{80C8AD11-C68C-704C-9E05-22C77D84D8CF}" type="pres">
      <dgm:prSet presAssocID="{F4A369B9-E766-6D4C-9030-2106116390F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7C53200-4470-F545-B93D-E7EF958B947A}" type="pres">
      <dgm:prSet presAssocID="{F4A369B9-E766-6D4C-9030-2106116390F8}" presName="negativeSpace" presStyleCnt="0"/>
      <dgm:spPr/>
    </dgm:pt>
    <dgm:pt modelId="{3A90EA15-332E-1540-83C5-D50E0D2147E3}" type="pres">
      <dgm:prSet presAssocID="{F4A369B9-E766-6D4C-9030-2106116390F8}" presName="childText" presStyleLbl="conFgAcc1" presStyleIdx="1" presStyleCnt="5">
        <dgm:presLayoutVars>
          <dgm:bulletEnabled val="1"/>
        </dgm:presLayoutVars>
      </dgm:prSet>
      <dgm:spPr/>
    </dgm:pt>
    <dgm:pt modelId="{84D001E8-AB93-4A4B-8F90-CCA1C3FA99CF}" type="pres">
      <dgm:prSet presAssocID="{7D0EEDCB-B6F6-184B-8580-2F7BA3D34E55}" presName="spaceBetweenRectangles" presStyleCnt="0"/>
      <dgm:spPr/>
    </dgm:pt>
    <dgm:pt modelId="{AFF8391F-8E00-7D45-A17D-4043D5F41DD0}" type="pres">
      <dgm:prSet presAssocID="{CEC4DFD9-DA36-634A-83C0-672D9601B425}" presName="parentLin" presStyleCnt="0"/>
      <dgm:spPr/>
    </dgm:pt>
    <dgm:pt modelId="{F19E102D-2583-C840-988C-FA9946BB4F74}" type="pres">
      <dgm:prSet presAssocID="{CEC4DFD9-DA36-634A-83C0-672D9601B425}" presName="parentLeftMargin" presStyleLbl="node1" presStyleIdx="1" presStyleCnt="5"/>
      <dgm:spPr/>
    </dgm:pt>
    <dgm:pt modelId="{73B024A0-F587-114B-BD9F-670C0A8314D6}" type="pres">
      <dgm:prSet presAssocID="{CEC4DFD9-DA36-634A-83C0-672D9601B42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70841B7-BB2E-3745-AB9F-6CAC5958CFC9}" type="pres">
      <dgm:prSet presAssocID="{CEC4DFD9-DA36-634A-83C0-672D9601B425}" presName="negativeSpace" presStyleCnt="0"/>
      <dgm:spPr/>
    </dgm:pt>
    <dgm:pt modelId="{F3441CC0-74D0-6F4B-9829-48231FCFCEEA}" type="pres">
      <dgm:prSet presAssocID="{CEC4DFD9-DA36-634A-83C0-672D9601B425}" presName="childText" presStyleLbl="conFgAcc1" presStyleIdx="2" presStyleCnt="5">
        <dgm:presLayoutVars>
          <dgm:bulletEnabled val="1"/>
        </dgm:presLayoutVars>
      </dgm:prSet>
      <dgm:spPr/>
    </dgm:pt>
    <dgm:pt modelId="{2B411730-060A-1B4B-B32C-FC3DDB0D8394}" type="pres">
      <dgm:prSet presAssocID="{2658D4C0-5465-4942-AE7A-C464DE01D123}" presName="spaceBetweenRectangles" presStyleCnt="0"/>
      <dgm:spPr/>
    </dgm:pt>
    <dgm:pt modelId="{501F1875-EDE2-0542-B58F-6593E57075DE}" type="pres">
      <dgm:prSet presAssocID="{0EA49411-98F9-534A-A79A-09F867DC63D6}" presName="parentLin" presStyleCnt="0"/>
      <dgm:spPr/>
    </dgm:pt>
    <dgm:pt modelId="{6548EFFA-0F02-5142-B098-2C8C78BF5CDD}" type="pres">
      <dgm:prSet presAssocID="{0EA49411-98F9-534A-A79A-09F867DC63D6}" presName="parentLeftMargin" presStyleLbl="node1" presStyleIdx="2" presStyleCnt="5"/>
      <dgm:spPr/>
    </dgm:pt>
    <dgm:pt modelId="{2C88F315-BE67-9440-BDCF-5DAEE2686287}" type="pres">
      <dgm:prSet presAssocID="{0EA49411-98F9-534A-A79A-09F867DC63D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A5F23D7-9D58-9C49-9297-F21B2E444497}" type="pres">
      <dgm:prSet presAssocID="{0EA49411-98F9-534A-A79A-09F867DC63D6}" presName="negativeSpace" presStyleCnt="0"/>
      <dgm:spPr/>
    </dgm:pt>
    <dgm:pt modelId="{5E8ABF05-A1D2-FC4D-8EF6-CB075DDA9D67}" type="pres">
      <dgm:prSet presAssocID="{0EA49411-98F9-534A-A79A-09F867DC63D6}" presName="childText" presStyleLbl="conFgAcc1" presStyleIdx="3" presStyleCnt="5">
        <dgm:presLayoutVars>
          <dgm:bulletEnabled val="1"/>
        </dgm:presLayoutVars>
      </dgm:prSet>
      <dgm:spPr/>
    </dgm:pt>
    <dgm:pt modelId="{BD685AD9-A982-6F47-8299-EEB27CC7E48C}" type="pres">
      <dgm:prSet presAssocID="{9F608295-4543-894A-AD74-9913F80E4AEF}" presName="spaceBetweenRectangles" presStyleCnt="0"/>
      <dgm:spPr/>
    </dgm:pt>
    <dgm:pt modelId="{EAC5890F-0FF7-614C-8831-9138C1AD411C}" type="pres">
      <dgm:prSet presAssocID="{0CCAD193-561C-C043-B6E3-E1AEA0A54683}" presName="parentLin" presStyleCnt="0"/>
      <dgm:spPr/>
    </dgm:pt>
    <dgm:pt modelId="{D9953442-A5FC-9B40-A80F-EB9B94A4256E}" type="pres">
      <dgm:prSet presAssocID="{0CCAD193-561C-C043-B6E3-E1AEA0A54683}" presName="parentLeftMargin" presStyleLbl="node1" presStyleIdx="3" presStyleCnt="5"/>
      <dgm:spPr/>
    </dgm:pt>
    <dgm:pt modelId="{FFD378B9-0E74-9D4F-9F22-C6A21DEAEFD3}" type="pres">
      <dgm:prSet presAssocID="{0CCAD193-561C-C043-B6E3-E1AEA0A5468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850C917-59B3-7C4F-B6D6-7C6588617C37}" type="pres">
      <dgm:prSet presAssocID="{0CCAD193-561C-C043-B6E3-E1AEA0A54683}" presName="negativeSpace" presStyleCnt="0"/>
      <dgm:spPr/>
    </dgm:pt>
    <dgm:pt modelId="{6F0277DC-E3EF-BE4C-B3CD-21251C0AB870}" type="pres">
      <dgm:prSet presAssocID="{0CCAD193-561C-C043-B6E3-E1AEA0A5468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C64F400-490F-B34D-8DAB-F52C3D65CC5A}" srcId="{2C2E602C-746F-E94C-AD31-077E4DEE8C87}" destId="{39D0C2F7-48FB-AA4E-B40F-709A866AB245}" srcOrd="0" destOrd="0" parTransId="{F137D92F-9012-9C4B-B2E0-D34B64541BE6}" sibTransId="{E63F092A-B371-C44D-B25C-0DAC827F62C7}"/>
    <dgm:cxn modelId="{9718460A-5A26-9A45-AB8A-912EAD9A9336}" type="presOf" srcId="{F4A369B9-E766-6D4C-9030-2106116390F8}" destId="{80C8AD11-C68C-704C-9E05-22C77D84D8CF}" srcOrd="1" destOrd="0" presId="urn:microsoft.com/office/officeart/2005/8/layout/list1"/>
    <dgm:cxn modelId="{D7DE3122-B6F2-D84C-80B9-56D33193EC80}" srcId="{2C2E602C-746F-E94C-AD31-077E4DEE8C87}" destId="{0CCAD193-561C-C043-B6E3-E1AEA0A54683}" srcOrd="4" destOrd="0" parTransId="{0953B229-DAA0-BD4A-9B5D-B8553F1BB935}" sibTransId="{DA009F4A-AC70-104B-89FC-92C7FA21224A}"/>
    <dgm:cxn modelId="{EA8B992A-10A9-0B46-B965-80F3530BF46E}" type="presOf" srcId="{39D0C2F7-48FB-AA4E-B40F-709A866AB245}" destId="{2B32A687-63C5-0143-A539-453F88DFC5D3}" srcOrd="1" destOrd="0" presId="urn:microsoft.com/office/officeart/2005/8/layout/list1"/>
    <dgm:cxn modelId="{06BB252B-0FF1-FE46-B666-8439032DE1BE}" type="presOf" srcId="{0CCAD193-561C-C043-B6E3-E1AEA0A54683}" destId="{D9953442-A5FC-9B40-A80F-EB9B94A4256E}" srcOrd="0" destOrd="0" presId="urn:microsoft.com/office/officeart/2005/8/layout/list1"/>
    <dgm:cxn modelId="{6024962D-47EF-6740-BEC3-CB2502551AE4}" type="presOf" srcId="{0CCAD193-561C-C043-B6E3-E1AEA0A54683}" destId="{FFD378B9-0E74-9D4F-9F22-C6A21DEAEFD3}" srcOrd="1" destOrd="0" presId="urn:microsoft.com/office/officeart/2005/8/layout/list1"/>
    <dgm:cxn modelId="{40C11A60-221A-FE47-A718-5E0F922D5F2B}" type="presOf" srcId="{39D0C2F7-48FB-AA4E-B40F-709A866AB245}" destId="{AB7FDBED-425A-2B48-9FE7-B5119769C850}" srcOrd="0" destOrd="0" presId="urn:microsoft.com/office/officeart/2005/8/layout/list1"/>
    <dgm:cxn modelId="{B2757D60-CD85-C34B-BBBC-0508120DB05F}" type="presOf" srcId="{CEC4DFD9-DA36-634A-83C0-672D9601B425}" destId="{F19E102D-2583-C840-988C-FA9946BB4F74}" srcOrd="0" destOrd="0" presId="urn:microsoft.com/office/officeart/2005/8/layout/list1"/>
    <dgm:cxn modelId="{2615D260-D76D-8846-8FC1-AD4ABFD6E64D}" type="presOf" srcId="{2C2E602C-746F-E94C-AD31-077E4DEE8C87}" destId="{C6F1022B-2474-BD40-97C6-449F40551874}" srcOrd="0" destOrd="0" presId="urn:microsoft.com/office/officeart/2005/8/layout/list1"/>
    <dgm:cxn modelId="{4357D14B-E247-3C47-858E-3F3B97165C1E}" type="presOf" srcId="{0EA49411-98F9-534A-A79A-09F867DC63D6}" destId="{2C88F315-BE67-9440-BDCF-5DAEE2686287}" srcOrd="1" destOrd="0" presId="urn:microsoft.com/office/officeart/2005/8/layout/list1"/>
    <dgm:cxn modelId="{3B4C9A53-677E-6F48-983A-7D6D08FE254A}" srcId="{2C2E602C-746F-E94C-AD31-077E4DEE8C87}" destId="{CEC4DFD9-DA36-634A-83C0-672D9601B425}" srcOrd="2" destOrd="0" parTransId="{F1416EEE-8D6F-4E4E-8FAB-67972B091593}" sibTransId="{2658D4C0-5465-4942-AE7A-C464DE01D123}"/>
    <dgm:cxn modelId="{820F067F-6C46-7F49-8475-674C2E4CB64F}" type="presOf" srcId="{0EA49411-98F9-534A-A79A-09F867DC63D6}" destId="{6548EFFA-0F02-5142-B098-2C8C78BF5CDD}" srcOrd="0" destOrd="0" presId="urn:microsoft.com/office/officeart/2005/8/layout/list1"/>
    <dgm:cxn modelId="{676E0B82-E901-6646-AE19-325FB3946EEB}" type="presOf" srcId="{CEC4DFD9-DA36-634A-83C0-672D9601B425}" destId="{73B024A0-F587-114B-BD9F-670C0A8314D6}" srcOrd="1" destOrd="0" presId="urn:microsoft.com/office/officeart/2005/8/layout/list1"/>
    <dgm:cxn modelId="{752B60AB-29AF-0C4C-9BE8-D6AB7B1C943F}" srcId="{2C2E602C-746F-E94C-AD31-077E4DEE8C87}" destId="{0EA49411-98F9-534A-A79A-09F867DC63D6}" srcOrd="3" destOrd="0" parTransId="{39C93109-82EB-644A-AC04-FFC80D9E49A8}" sibTransId="{9F608295-4543-894A-AD74-9913F80E4AEF}"/>
    <dgm:cxn modelId="{8F2BE6AE-5F6D-2540-8843-509645D15036}" srcId="{2C2E602C-746F-E94C-AD31-077E4DEE8C87}" destId="{F4A369B9-E766-6D4C-9030-2106116390F8}" srcOrd="1" destOrd="0" parTransId="{EA4469DE-20F4-7149-B7CB-76BE81E05F6B}" sibTransId="{7D0EEDCB-B6F6-184B-8580-2F7BA3D34E55}"/>
    <dgm:cxn modelId="{5EB384F7-7A31-5249-AA2C-072EDCB7169A}" type="presOf" srcId="{F4A369B9-E766-6D4C-9030-2106116390F8}" destId="{FFC7ACE1-8850-7443-9BA9-CA34D4FDF6E4}" srcOrd="0" destOrd="0" presId="urn:microsoft.com/office/officeart/2005/8/layout/list1"/>
    <dgm:cxn modelId="{3385DBF7-7553-0B40-BE36-CB3BA98BDBED}" type="presParOf" srcId="{C6F1022B-2474-BD40-97C6-449F40551874}" destId="{5445D63A-BA51-6C4C-8F88-BA206D0F60A2}" srcOrd="0" destOrd="0" presId="urn:microsoft.com/office/officeart/2005/8/layout/list1"/>
    <dgm:cxn modelId="{C8244B6E-C379-4548-914E-48DD18A9EF2F}" type="presParOf" srcId="{5445D63A-BA51-6C4C-8F88-BA206D0F60A2}" destId="{AB7FDBED-425A-2B48-9FE7-B5119769C850}" srcOrd="0" destOrd="0" presId="urn:microsoft.com/office/officeart/2005/8/layout/list1"/>
    <dgm:cxn modelId="{0802EECC-50A0-E346-BE24-73A85C6B0363}" type="presParOf" srcId="{5445D63A-BA51-6C4C-8F88-BA206D0F60A2}" destId="{2B32A687-63C5-0143-A539-453F88DFC5D3}" srcOrd="1" destOrd="0" presId="urn:microsoft.com/office/officeart/2005/8/layout/list1"/>
    <dgm:cxn modelId="{16E72E0F-90AD-CB4F-AD1A-ED9BEB79C972}" type="presParOf" srcId="{C6F1022B-2474-BD40-97C6-449F40551874}" destId="{46CB2D89-EB73-414A-AB6B-4D1D2B5EFB78}" srcOrd="1" destOrd="0" presId="urn:microsoft.com/office/officeart/2005/8/layout/list1"/>
    <dgm:cxn modelId="{CBAB0FE1-4BD4-034E-828F-C16EEC8A8828}" type="presParOf" srcId="{C6F1022B-2474-BD40-97C6-449F40551874}" destId="{B4B71C39-5681-0244-8D0A-3336CBEF8D5C}" srcOrd="2" destOrd="0" presId="urn:microsoft.com/office/officeart/2005/8/layout/list1"/>
    <dgm:cxn modelId="{941031FF-3933-5F4C-9994-65B9C45E9A04}" type="presParOf" srcId="{C6F1022B-2474-BD40-97C6-449F40551874}" destId="{F643F154-8222-FF47-B540-5AAE4E09C1DE}" srcOrd="3" destOrd="0" presId="urn:microsoft.com/office/officeart/2005/8/layout/list1"/>
    <dgm:cxn modelId="{5AB36DDC-6512-6840-8487-E7F04C835EB5}" type="presParOf" srcId="{C6F1022B-2474-BD40-97C6-449F40551874}" destId="{6CB964CD-D430-5748-828B-4BAFEFB19FB2}" srcOrd="4" destOrd="0" presId="urn:microsoft.com/office/officeart/2005/8/layout/list1"/>
    <dgm:cxn modelId="{F918A2BE-B505-0C40-B66B-FD037200AD16}" type="presParOf" srcId="{6CB964CD-D430-5748-828B-4BAFEFB19FB2}" destId="{FFC7ACE1-8850-7443-9BA9-CA34D4FDF6E4}" srcOrd="0" destOrd="0" presId="urn:microsoft.com/office/officeart/2005/8/layout/list1"/>
    <dgm:cxn modelId="{02EB3025-02D6-E545-A92D-C913F7E3D5FF}" type="presParOf" srcId="{6CB964CD-D430-5748-828B-4BAFEFB19FB2}" destId="{80C8AD11-C68C-704C-9E05-22C77D84D8CF}" srcOrd="1" destOrd="0" presId="urn:microsoft.com/office/officeart/2005/8/layout/list1"/>
    <dgm:cxn modelId="{E9D08987-462B-F541-8166-6E972FC55CC6}" type="presParOf" srcId="{C6F1022B-2474-BD40-97C6-449F40551874}" destId="{37C53200-4470-F545-B93D-E7EF958B947A}" srcOrd="5" destOrd="0" presId="urn:microsoft.com/office/officeart/2005/8/layout/list1"/>
    <dgm:cxn modelId="{04374154-3AFA-1A44-9003-4828AE810C0F}" type="presParOf" srcId="{C6F1022B-2474-BD40-97C6-449F40551874}" destId="{3A90EA15-332E-1540-83C5-D50E0D2147E3}" srcOrd="6" destOrd="0" presId="urn:microsoft.com/office/officeart/2005/8/layout/list1"/>
    <dgm:cxn modelId="{AB1291AD-4075-D748-BA2F-037A3418D55C}" type="presParOf" srcId="{C6F1022B-2474-BD40-97C6-449F40551874}" destId="{84D001E8-AB93-4A4B-8F90-CCA1C3FA99CF}" srcOrd="7" destOrd="0" presId="urn:microsoft.com/office/officeart/2005/8/layout/list1"/>
    <dgm:cxn modelId="{9F072FC7-2E09-144E-9D80-61410128C917}" type="presParOf" srcId="{C6F1022B-2474-BD40-97C6-449F40551874}" destId="{AFF8391F-8E00-7D45-A17D-4043D5F41DD0}" srcOrd="8" destOrd="0" presId="urn:microsoft.com/office/officeart/2005/8/layout/list1"/>
    <dgm:cxn modelId="{6E9F5ECC-156D-1D4C-827E-D1032194EC2D}" type="presParOf" srcId="{AFF8391F-8E00-7D45-A17D-4043D5F41DD0}" destId="{F19E102D-2583-C840-988C-FA9946BB4F74}" srcOrd="0" destOrd="0" presId="urn:microsoft.com/office/officeart/2005/8/layout/list1"/>
    <dgm:cxn modelId="{27E08547-A25C-0A4E-AF86-426D46EF5D78}" type="presParOf" srcId="{AFF8391F-8E00-7D45-A17D-4043D5F41DD0}" destId="{73B024A0-F587-114B-BD9F-670C0A8314D6}" srcOrd="1" destOrd="0" presId="urn:microsoft.com/office/officeart/2005/8/layout/list1"/>
    <dgm:cxn modelId="{31471B99-3A20-7743-BFF2-E6C81D786C1E}" type="presParOf" srcId="{C6F1022B-2474-BD40-97C6-449F40551874}" destId="{D70841B7-BB2E-3745-AB9F-6CAC5958CFC9}" srcOrd="9" destOrd="0" presId="urn:microsoft.com/office/officeart/2005/8/layout/list1"/>
    <dgm:cxn modelId="{784C8067-4DDA-274B-A7D7-5D8A80C7F338}" type="presParOf" srcId="{C6F1022B-2474-BD40-97C6-449F40551874}" destId="{F3441CC0-74D0-6F4B-9829-48231FCFCEEA}" srcOrd="10" destOrd="0" presId="urn:microsoft.com/office/officeart/2005/8/layout/list1"/>
    <dgm:cxn modelId="{F628428F-0A7A-0748-99DA-46E848AB0112}" type="presParOf" srcId="{C6F1022B-2474-BD40-97C6-449F40551874}" destId="{2B411730-060A-1B4B-B32C-FC3DDB0D8394}" srcOrd="11" destOrd="0" presId="urn:microsoft.com/office/officeart/2005/8/layout/list1"/>
    <dgm:cxn modelId="{56243CE2-69A5-4445-B542-83C79F892EAD}" type="presParOf" srcId="{C6F1022B-2474-BD40-97C6-449F40551874}" destId="{501F1875-EDE2-0542-B58F-6593E57075DE}" srcOrd="12" destOrd="0" presId="urn:microsoft.com/office/officeart/2005/8/layout/list1"/>
    <dgm:cxn modelId="{94F7E722-9E8D-A44A-9C07-17084CC94107}" type="presParOf" srcId="{501F1875-EDE2-0542-B58F-6593E57075DE}" destId="{6548EFFA-0F02-5142-B098-2C8C78BF5CDD}" srcOrd="0" destOrd="0" presId="urn:microsoft.com/office/officeart/2005/8/layout/list1"/>
    <dgm:cxn modelId="{C7A123F8-0517-DD4D-BF55-8517999BAF91}" type="presParOf" srcId="{501F1875-EDE2-0542-B58F-6593E57075DE}" destId="{2C88F315-BE67-9440-BDCF-5DAEE2686287}" srcOrd="1" destOrd="0" presId="urn:microsoft.com/office/officeart/2005/8/layout/list1"/>
    <dgm:cxn modelId="{C1523716-AD33-C54E-ADFD-587F9BEB55C6}" type="presParOf" srcId="{C6F1022B-2474-BD40-97C6-449F40551874}" destId="{FA5F23D7-9D58-9C49-9297-F21B2E444497}" srcOrd="13" destOrd="0" presId="urn:microsoft.com/office/officeart/2005/8/layout/list1"/>
    <dgm:cxn modelId="{0E66A4FC-3DE7-834D-A664-B4E84246BF25}" type="presParOf" srcId="{C6F1022B-2474-BD40-97C6-449F40551874}" destId="{5E8ABF05-A1D2-FC4D-8EF6-CB075DDA9D67}" srcOrd="14" destOrd="0" presId="urn:microsoft.com/office/officeart/2005/8/layout/list1"/>
    <dgm:cxn modelId="{D8BF971B-4A40-A641-B87C-16E00635734E}" type="presParOf" srcId="{C6F1022B-2474-BD40-97C6-449F40551874}" destId="{BD685AD9-A982-6F47-8299-EEB27CC7E48C}" srcOrd="15" destOrd="0" presId="urn:microsoft.com/office/officeart/2005/8/layout/list1"/>
    <dgm:cxn modelId="{30D7C1C9-86CB-0447-B40E-3EE1F44525F2}" type="presParOf" srcId="{C6F1022B-2474-BD40-97C6-449F40551874}" destId="{EAC5890F-0FF7-614C-8831-9138C1AD411C}" srcOrd="16" destOrd="0" presId="urn:microsoft.com/office/officeart/2005/8/layout/list1"/>
    <dgm:cxn modelId="{C07985E8-3C1E-3546-A26E-78CD1366B510}" type="presParOf" srcId="{EAC5890F-0FF7-614C-8831-9138C1AD411C}" destId="{D9953442-A5FC-9B40-A80F-EB9B94A4256E}" srcOrd="0" destOrd="0" presId="urn:microsoft.com/office/officeart/2005/8/layout/list1"/>
    <dgm:cxn modelId="{52B87258-0CEA-6240-8D24-2090563E26C7}" type="presParOf" srcId="{EAC5890F-0FF7-614C-8831-9138C1AD411C}" destId="{FFD378B9-0E74-9D4F-9F22-C6A21DEAEFD3}" srcOrd="1" destOrd="0" presId="urn:microsoft.com/office/officeart/2005/8/layout/list1"/>
    <dgm:cxn modelId="{51E493CA-AF2E-594A-9C35-C17B2B5B52F2}" type="presParOf" srcId="{C6F1022B-2474-BD40-97C6-449F40551874}" destId="{4850C917-59B3-7C4F-B6D6-7C6588617C37}" srcOrd="17" destOrd="0" presId="urn:microsoft.com/office/officeart/2005/8/layout/list1"/>
    <dgm:cxn modelId="{B24D9BB4-21DC-FB43-BC84-7E81B48E05D1}" type="presParOf" srcId="{C6F1022B-2474-BD40-97C6-449F40551874}" destId="{6F0277DC-E3EF-BE4C-B3CD-21251C0AB87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D81F9-12DE-4C03-82AE-731518627B81}">
      <dsp:nvSpPr>
        <dsp:cNvPr id="0" name=""/>
        <dsp:cNvSpPr/>
      </dsp:nvSpPr>
      <dsp:spPr>
        <a:xfrm>
          <a:off x="0" y="22583"/>
          <a:ext cx="4802995" cy="10701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8D442-79BB-4C6D-8608-B1AA347A6F71}">
      <dsp:nvSpPr>
        <dsp:cNvPr id="0" name=""/>
        <dsp:cNvSpPr/>
      </dsp:nvSpPr>
      <dsp:spPr>
        <a:xfrm>
          <a:off x="323718" y="242893"/>
          <a:ext cx="588579" cy="5885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D981A-4173-4675-8C0C-416233BAD423}">
      <dsp:nvSpPr>
        <dsp:cNvPr id="0" name=""/>
        <dsp:cNvSpPr/>
      </dsp:nvSpPr>
      <dsp:spPr>
        <a:xfrm>
          <a:off x="1236016" y="2111"/>
          <a:ext cx="3566978" cy="107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57" tIns="113257" rIns="113257" bIns="1132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</a:t>
          </a:r>
          <a:r>
            <a:rPr lang="en-US" sz="2200" kern="1200" baseline="30000" dirty="0"/>
            <a:t>th</a:t>
          </a:r>
          <a:r>
            <a:rPr lang="en-US" sz="2200" kern="1200" dirty="0"/>
            <a:t> year of Math (</a:t>
          </a:r>
          <a:r>
            <a:rPr lang="en-US" sz="2200" kern="1200" dirty="0" err="1"/>
            <a:t>Alg</a:t>
          </a:r>
          <a:r>
            <a:rPr lang="en-US" sz="2200" kern="1200" dirty="0"/>
            <a:t> 2 or higher)</a:t>
          </a:r>
        </a:p>
      </dsp:txBody>
      <dsp:txXfrm>
        <a:off x="1236016" y="2111"/>
        <a:ext cx="3566978" cy="1070144"/>
      </dsp:txXfrm>
    </dsp:sp>
    <dsp:sp modelId="{9853856C-F555-4A9A-B681-CD1051D394F3}">
      <dsp:nvSpPr>
        <dsp:cNvPr id="0" name=""/>
        <dsp:cNvSpPr/>
      </dsp:nvSpPr>
      <dsp:spPr>
        <a:xfrm>
          <a:off x="0" y="1339792"/>
          <a:ext cx="4802995" cy="10701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08170-5D37-48CE-B241-066BA4D37337}">
      <dsp:nvSpPr>
        <dsp:cNvPr id="0" name=""/>
        <dsp:cNvSpPr/>
      </dsp:nvSpPr>
      <dsp:spPr>
        <a:xfrm>
          <a:off x="323718" y="1580574"/>
          <a:ext cx="588579" cy="5885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9CBC0-CAA9-4B1F-BB0F-51887C591F2E}">
      <dsp:nvSpPr>
        <dsp:cNvPr id="0" name=""/>
        <dsp:cNvSpPr/>
      </dsp:nvSpPr>
      <dsp:spPr>
        <a:xfrm>
          <a:off x="1236016" y="1339792"/>
          <a:ext cx="3566978" cy="107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57" tIns="113257" rIns="113257" bIns="1132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</a:t>
          </a:r>
          <a:r>
            <a:rPr lang="en-US" sz="2200" kern="1200" baseline="30000"/>
            <a:t>rd</a:t>
          </a:r>
          <a:r>
            <a:rPr lang="en-US" sz="2200" kern="1200"/>
            <a:t> year of Science</a:t>
          </a:r>
        </a:p>
      </dsp:txBody>
      <dsp:txXfrm>
        <a:off x="1236016" y="1339792"/>
        <a:ext cx="3566978" cy="1070144"/>
      </dsp:txXfrm>
    </dsp:sp>
    <dsp:sp modelId="{89A2AAEA-194E-4D48-ACFC-6D6C5365DA73}">
      <dsp:nvSpPr>
        <dsp:cNvPr id="0" name=""/>
        <dsp:cNvSpPr/>
      </dsp:nvSpPr>
      <dsp:spPr>
        <a:xfrm>
          <a:off x="0" y="2677472"/>
          <a:ext cx="4802995" cy="10701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254DE-7CA3-4679-A14A-AB922DDAAA19}">
      <dsp:nvSpPr>
        <dsp:cNvPr id="0" name=""/>
        <dsp:cNvSpPr/>
      </dsp:nvSpPr>
      <dsp:spPr>
        <a:xfrm>
          <a:off x="323718" y="2918255"/>
          <a:ext cx="588579" cy="5885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57DCD-1126-40EA-9D86-466FEF078278}">
      <dsp:nvSpPr>
        <dsp:cNvPr id="0" name=""/>
        <dsp:cNvSpPr/>
      </dsp:nvSpPr>
      <dsp:spPr>
        <a:xfrm>
          <a:off x="1236016" y="2677472"/>
          <a:ext cx="3566978" cy="107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57" tIns="113257" rIns="113257" bIns="1132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</a:t>
          </a:r>
          <a:r>
            <a:rPr lang="en-US" sz="2200" kern="1200" baseline="30000"/>
            <a:t>th</a:t>
          </a:r>
          <a:r>
            <a:rPr lang="en-US" sz="2200" kern="1200"/>
            <a:t> year of Social Studies</a:t>
          </a:r>
        </a:p>
      </dsp:txBody>
      <dsp:txXfrm>
        <a:off x="1236016" y="2677472"/>
        <a:ext cx="3566978" cy="1070144"/>
      </dsp:txXfrm>
    </dsp:sp>
    <dsp:sp modelId="{FE1ACF61-530D-44FF-806B-7F8E29B43CDD}">
      <dsp:nvSpPr>
        <dsp:cNvPr id="0" name=""/>
        <dsp:cNvSpPr/>
      </dsp:nvSpPr>
      <dsp:spPr>
        <a:xfrm>
          <a:off x="0" y="4015153"/>
          <a:ext cx="4802995" cy="10701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F8F1F-769C-4A33-BCD9-23B2B9EC28CD}">
      <dsp:nvSpPr>
        <dsp:cNvPr id="0" name=""/>
        <dsp:cNvSpPr/>
      </dsp:nvSpPr>
      <dsp:spPr>
        <a:xfrm>
          <a:off x="323718" y="4255935"/>
          <a:ext cx="588579" cy="5885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04D43-FF21-4D92-AE0A-36018732EFFF}">
      <dsp:nvSpPr>
        <dsp:cNvPr id="0" name=""/>
        <dsp:cNvSpPr/>
      </dsp:nvSpPr>
      <dsp:spPr>
        <a:xfrm>
          <a:off x="1236016" y="4015153"/>
          <a:ext cx="3566978" cy="107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57" tIns="113257" rIns="113257" bIns="1132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</a:t>
          </a:r>
          <a:r>
            <a:rPr lang="en-US" sz="2200" kern="1200" baseline="30000" dirty="0"/>
            <a:t>nd</a:t>
          </a:r>
          <a:r>
            <a:rPr lang="en-US" sz="2200" kern="1200" dirty="0"/>
            <a:t> year in CTE Completer Course</a:t>
          </a:r>
        </a:p>
      </dsp:txBody>
      <dsp:txXfrm>
        <a:off x="1236016" y="4015153"/>
        <a:ext cx="3566978" cy="1070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71C39-5681-0244-8D0A-3336CBEF8D5C}">
      <dsp:nvSpPr>
        <dsp:cNvPr id="0" name=""/>
        <dsp:cNvSpPr/>
      </dsp:nvSpPr>
      <dsp:spPr>
        <a:xfrm>
          <a:off x="0" y="274019"/>
          <a:ext cx="7772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2A687-63C5-0143-A539-453F88DFC5D3}">
      <dsp:nvSpPr>
        <dsp:cNvPr id="0" name=""/>
        <dsp:cNvSpPr/>
      </dsp:nvSpPr>
      <dsp:spPr>
        <a:xfrm>
          <a:off x="388619" y="23099"/>
          <a:ext cx="54406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/>
            <a:t>C, F, I, M and U:  Mr. Albrecht: </a:t>
          </a:r>
          <a:r>
            <a:rPr lang="en-US" sz="1400" b="0" i="1" kern="1200" dirty="0">
              <a:hlinkClick xmlns:r="http://schemas.openxmlformats.org/officeDocument/2006/relationships" r:id="rId1"/>
            </a:rPr>
            <a:t>Malbrecht@washoeschools.net</a:t>
          </a:r>
          <a:r>
            <a:rPr lang="en-US" sz="1400" b="0" i="1" kern="1200" dirty="0"/>
            <a:t> </a:t>
          </a:r>
          <a:endParaRPr lang="en-US" sz="1400" kern="1200" dirty="0"/>
        </a:p>
      </dsp:txBody>
      <dsp:txXfrm>
        <a:off x="413117" y="47597"/>
        <a:ext cx="5391683" cy="452844"/>
      </dsp:txXfrm>
    </dsp:sp>
    <dsp:sp modelId="{3A90EA15-332E-1540-83C5-D50E0D2147E3}">
      <dsp:nvSpPr>
        <dsp:cNvPr id="0" name=""/>
        <dsp:cNvSpPr/>
      </dsp:nvSpPr>
      <dsp:spPr>
        <a:xfrm>
          <a:off x="0" y="1045139"/>
          <a:ext cx="7772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8AD11-C68C-704C-9E05-22C77D84D8CF}">
      <dsp:nvSpPr>
        <dsp:cNvPr id="0" name=""/>
        <dsp:cNvSpPr/>
      </dsp:nvSpPr>
      <dsp:spPr>
        <a:xfrm>
          <a:off x="388619" y="794219"/>
          <a:ext cx="54406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/>
            <a:t>A, B, D, E, K,N and Z: Ms. Brown:</a:t>
          </a:r>
          <a:r>
            <a:rPr lang="en-US" sz="1100" b="0" i="1" kern="1200" dirty="0"/>
            <a:t> </a:t>
          </a:r>
          <a:r>
            <a:rPr lang="en-US" sz="1100" b="0" i="1" kern="1200" dirty="0">
              <a:hlinkClick xmlns:r="http://schemas.openxmlformats.org/officeDocument/2006/relationships" r:id="rId2"/>
            </a:rPr>
            <a:t>KatBrown@washoeschools.net</a:t>
          </a:r>
          <a:r>
            <a:rPr lang="en-US" sz="1100" b="0" i="1" kern="1200" dirty="0"/>
            <a:t> </a:t>
          </a:r>
          <a:endParaRPr lang="en-US" sz="1100" kern="1200" dirty="0"/>
        </a:p>
      </dsp:txBody>
      <dsp:txXfrm>
        <a:off x="413117" y="818717"/>
        <a:ext cx="5391683" cy="452844"/>
      </dsp:txXfrm>
    </dsp:sp>
    <dsp:sp modelId="{F3441CC0-74D0-6F4B-9829-48231FCFCEEA}">
      <dsp:nvSpPr>
        <dsp:cNvPr id="0" name=""/>
        <dsp:cNvSpPr/>
      </dsp:nvSpPr>
      <dsp:spPr>
        <a:xfrm>
          <a:off x="0" y="1816259"/>
          <a:ext cx="7772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24A0-F587-114B-BD9F-670C0A8314D6}">
      <dsp:nvSpPr>
        <dsp:cNvPr id="0" name=""/>
        <dsp:cNvSpPr/>
      </dsp:nvSpPr>
      <dsp:spPr>
        <a:xfrm>
          <a:off x="388619" y="1565339"/>
          <a:ext cx="54406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/>
            <a:t>J, L, R, and S: Mrs. Lewis: </a:t>
          </a:r>
          <a:r>
            <a:rPr lang="en-US" sz="1400" b="0" i="1" kern="1200" dirty="0">
              <a:hlinkClick xmlns:r="http://schemas.openxmlformats.org/officeDocument/2006/relationships" r:id="rId3"/>
            </a:rPr>
            <a:t>MAlewis@washoeschools.net</a:t>
          </a:r>
          <a:r>
            <a:rPr lang="en-US" sz="1400" b="0" i="1" kern="1200" dirty="0"/>
            <a:t>  </a:t>
          </a:r>
          <a:endParaRPr lang="en-US" sz="1400" kern="1200" dirty="0"/>
        </a:p>
      </dsp:txBody>
      <dsp:txXfrm>
        <a:off x="413117" y="1589837"/>
        <a:ext cx="5391683" cy="452844"/>
      </dsp:txXfrm>
    </dsp:sp>
    <dsp:sp modelId="{5E8ABF05-A1D2-FC4D-8EF6-CB075DDA9D67}">
      <dsp:nvSpPr>
        <dsp:cNvPr id="0" name=""/>
        <dsp:cNvSpPr/>
      </dsp:nvSpPr>
      <dsp:spPr>
        <a:xfrm>
          <a:off x="0" y="2587380"/>
          <a:ext cx="7772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8F315-BE67-9440-BDCF-5DAEE2686287}">
      <dsp:nvSpPr>
        <dsp:cNvPr id="0" name=""/>
        <dsp:cNvSpPr/>
      </dsp:nvSpPr>
      <dsp:spPr>
        <a:xfrm>
          <a:off x="388619" y="2336460"/>
          <a:ext cx="54406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kern="1200" dirty="0"/>
            <a:t>RED HOUSE (RHP), P and T: Mrs. Rodriguez: </a:t>
          </a:r>
          <a:r>
            <a:rPr lang="en-US" sz="1200" b="0" i="1" kern="1200" dirty="0">
              <a:hlinkClick xmlns:r="http://schemas.openxmlformats.org/officeDocument/2006/relationships" r:id="rId4"/>
            </a:rPr>
            <a:t>Srodriguez@washoeschools.net</a:t>
          </a:r>
          <a:r>
            <a:rPr lang="en-US" sz="1200" b="0" i="1" kern="1200" dirty="0"/>
            <a:t> </a:t>
          </a:r>
          <a:endParaRPr lang="en-US" sz="1200" kern="1200" dirty="0"/>
        </a:p>
      </dsp:txBody>
      <dsp:txXfrm>
        <a:off x="413117" y="2360958"/>
        <a:ext cx="5391683" cy="452844"/>
      </dsp:txXfrm>
    </dsp:sp>
    <dsp:sp modelId="{6F0277DC-E3EF-BE4C-B3CD-21251C0AB870}">
      <dsp:nvSpPr>
        <dsp:cNvPr id="0" name=""/>
        <dsp:cNvSpPr/>
      </dsp:nvSpPr>
      <dsp:spPr>
        <a:xfrm>
          <a:off x="0" y="3358500"/>
          <a:ext cx="7772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378B9-0E74-9D4F-9F22-C6A21DEAEFD3}">
      <dsp:nvSpPr>
        <dsp:cNvPr id="0" name=""/>
        <dsp:cNvSpPr/>
      </dsp:nvSpPr>
      <dsp:spPr>
        <a:xfrm>
          <a:off x="388619" y="3107579"/>
          <a:ext cx="54406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/>
            <a:t>G, H, O, Q, V, W, X, and Y: Mrs. Shoolroy: </a:t>
          </a:r>
          <a:r>
            <a:rPr lang="en-US" sz="1400" b="0" i="1" kern="1200" dirty="0">
              <a:hlinkClick xmlns:r="http://schemas.openxmlformats.org/officeDocument/2006/relationships" r:id="rId5"/>
            </a:rPr>
            <a:t>Tshoolroy@washoeschools.net</a:t>
          </a:r>
          <a:r>
            <a:rPr lang="en-US" sz="1400" b="0" i="1" kern="1200" dirty="0"/>
            <a:t> </a:t>
          </a:r>
          <a:endParaRPr lang="en-US" sz="1400" kern="1200" dirty="0"/>
        </a:p>
      </dsp:txBody>
      <dsp:txXfrm>
        <a:off x="413117" y="3132077"/>
        <a:ext cx="539168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0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defTabSz="93225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0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algn="r" defTabSz="93225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337"/>
            <a:ext cx="3037840" cy="4650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defTabSz="93225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337"/>
            <a:ext cx="3037840" cy="4650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algn="r" defTabSz="93225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CA4B140-07AA-40FB-86B2-A455CEAC0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78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66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66" tIns="46684" rIns="93366" bIns="466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66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66" tIns="46684" rIns="93366" bIns="466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33493"/>
            <a:ext cx="5140960" cy="42001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66" tIns="46684" rIns="93366" bIns="46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986"/>
            <a:ext cx="3037840" cy="4666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66" tIns="46684" rIns="93366" bIns="466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66986"/>
            <a:ext cx="3037840" cy="4666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66" tIns="46684" rIns="93366" bIns="466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766489-7E19-4F0C-99CC-E485C9B40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80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8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5F2462-80FB-4054-AD69-B44E8D35009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6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D93A55-130E-451D-8C0C-3C052A3506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1B138-7313-4E20-B1D1-4E0B07F365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36C2D-24EF-4D56-8C01-A63FA5E829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00F6-CFDA-48DE-BACC-DFE5825D1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10/21/2023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333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10/21/2023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461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10/21/2023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79E334C-853E-4D8F-B76F-053718481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88546-E633-4047-8966-68AF8216E6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B5A39-5747-4B4E-8D6B-2CA7D3A22F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1CCF3-1B20-47A6-9B52-8AC8683981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C5961-97DF-497C-A98F-5208357330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BC306-1030-45A1-B4D5-570477B015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B67532-454A-4E4C-B7DC-3F459B0FC6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3917B4-273F-40CE-B7F6-C92E9DF174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32EE7D-2FB4-4DEE-84D1-8F478B8CDE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AF4465-B0D2-47D4-964C-659EEEA4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BC306-1030-45A1-B4D5-570477B015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8C89C9-642B-47A6-9BD8-ECB8AD805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7924799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25D83-312F-4D5B-B9B4-2C4BEE51C63A}"/>
              </a:ext>
            </a:extLst>
          </p:cNvPr>
          <p:cNvSpPr txBox="1"/>
          <p:nvPr/>
        </p:nvSpPr>
        <p:spPr>
          <a:xfrm>
            <a:off x="685799" y="633480"/>
            <a:ext cx="792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RENO HIGH SCHOOL 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CLASS OF 2027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F6917D-E635-46CB-ADC5-BE334FBAAFC6}"/>
              </a:ext>
            </a:extLst>
          </p:cNvPr>
          <p:cNvSpPr/>
          <p:nvPr/>
        </p:nvSpPr>
        <p:spPr>
          <a:xfrm>
            <a:off x="2895600" y="4871791"/>
            <a:ext cx="3429000" cy="17669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COLORS: 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Red and Blue</a:t>
            </a:r>
          </a:p>
        </p:txBody>
      </p:sp>
    </p:spTree>
    <p:extLst>
      <p:ext uri="{BB962C8B-B14F-4D97-AF65-F5344CB8AC3E}">
        <p14:creationId xmlns:p14="http://schemas.microsoft.com/office/powerpoint/2010/main" val="238988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dirty="0"/>
              <a:t>Be on the lookout for: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500" dirty="0"/>
              <a:t>Progress Reports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Every 4½ weeks </a:t>
            </a:r>
            <a:r>
              <a:rPr lang="en-US" sz="3000" b="1" u="sng" dirty="0">
                <a:solidFill>
                  <a:schemeClr val="bg1"/>
                </a:solidFill>
              </a:rPr>
              <a:t>if</a:t>
            </a:r>
            <a:r>
              <a:rPr lang="en-US" sz="3000" dirty="0">
                <a:solidFill>
                  <a:schemeClr val="bg1"/>
                </a:solidFill>
              </a:rPr>
              <a:t> any grade is a C or below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500" dirty="0"/>
              <a:t>Report Cards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Every 9 weeks (quarterly)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Grades at semester are permanent!!!</a:t>
            </a:r>
          </a:p>
          <a:p>
            <a:pPr lvl="1">
              <a:buFont typeface="Arial" pitchFamily="34" charset="0"/>
              <a:buChar char="•"/>
            </a:pPr>
            <a:endParaRPr lang="en-US" sz="1000" b="1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All grade reports are sent home with students except for the final report which is mailed home in June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21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500" b="1" dirty="0">
                <a:solidFill>
                  <a:schemeClr val="bg1"/>
                </a:solidFill>
                <a:latin typeface="Cooper Black" pitchFamily="18" charset="0"/>
              </a:rPr>
              <a:t>Grades</a:t>
            </a:r>
          </a:p>
        </p:txBody>
      </p:sp>
    </p:spTree>
    <p:extLst>
      <p:ext uri="{BB962C8B-B14F-4D97-AF65-F5344CB8AC3E}">
        <p14:creationId xmlns:p14="http://schemas.microsoft.com/office/powerpoint/2010/main" val="347760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25E5B-F741-4254-A423-7F83F4AE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B5A39-5747-4B4E-8D6B-2CA7D3A22F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FB03F-74A7-4455-8A5B-D85D0E5E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oper Black" panose="0208090404030B020404" pitchFamily="18" charset="0"/>
              </a:rPr>
              <a:t>GPA Example </a:t>
            </a:r>
            <a:br>
              <a:rPr lang="en-US" dirty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Cooper Black" panose="0208090404030B020404" pitchFamily="18" charset="0"/>
              </a:rPr>
              <a:t>THIS semester is </a:t>
            </a:r>
            <a:r>
              <a:rPr lang="en-US" sz="2800" u="sng" dirty="0">
                <a:solidFill>
                  <a:schemeClr val="bg1"/>
                </a:solidFill>
                <a:latin typeface="Cooper Black" panose="0208090404030B020404" pitchFamily="18" charset="0"/>
              </a:rPr>
              <a:t>MOST</a:t>
            </a:r>
            <a:r>
              <a:rPr lang="en-US" sz="2800" dirty="0">
                <a:solidFill>
                  <a:schemeClr val="bg1"/>
                </a:solidFill>
                <a:latin typeface="Cooper Black" panose="0208090404030B020404" pitchFamily="18" charset="0"/>
              </a:rPr>
              <a:t> important</a:t>
            </a:r>
            <a:endParaRPr lang="en-US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1224E-1308-4065-8530-EAD70B57A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59936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200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200" u="sng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   2	D   1	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  4	A    4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D    1	D    1	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   3	B    3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 D    1	C    2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    3	B    3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 C    2	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    4	A    4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 B    3	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    2	A    4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 </a:t>
            </a: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F___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   3</a:t>
            </a: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  4</a:t>
            </a:r>
            <a:endParaRPr lang="en-US" sz="1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.66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3.16	3.66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Overall GPA= 1.08	  Overall GPA= 2.62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en-US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E52B8-9789-40DF-BB1F-7A77D13E6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59936" cy="4343400"/>
          </a:xfrm>
        </p:spPr>
        <p:txBody>
          <a:bodyPr>
            <a:normAutofit fontScale="6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900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900" u="sng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A    4	A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A	A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A    4	A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A	A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A    4	A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A	A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B    3	A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A	A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B    3	A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A	A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                   </a:t>
            </a:r>
            <a:r>
              <a:rPr lang="en-US" sz="1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  4</a:t>
            </a:r>
            <a:r>
              <a:rPr lang="en-US" sz="1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</a:t>
            </a:r>
            <a:r>
              <a:rPr lang="en-US" sz="1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	A__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3.66 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900" dirty="0"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 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1900" dirty="0"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1900" dirty="0"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GPA= 2.77	</a:t>
            </a:r>
            <a:r>
              <a:rPr lang="en-US" sz="19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GPA= 3.08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3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B98CF3-97F3-EA48-99DC-7E6EC56AB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276836"/>
              </p:ext>
            </p:extLst>
          </p:nvPr>
        </p:nvGraphicFramePr>
        <p:xfrm>
          <a:off x="533400" y="1752600"/>
          <a:ext cx="7772399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50D6819E-F477-4F44-B2D4-B6AC35457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380815"/>
            <a:ext cx="7081345" cy="1878470"/>
          </a:xfr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4400" b="1" dirty="0"/>
              <a:t>Who is my counselor? </a:t>
            </a:r>
            <a:r>
              <a:rPr lang="en-US" sz="2000" dirty="0">
                <a:solidFill>
                  <a:srgbClr val="002060"/>
                </a:solidFill>
              </a:rPr>
              <a:t>(Assigned by Last Name)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33936-A39B-467E-8CDA-506C3E0FC835}"/>
              </a:ext>
            </a:extLst>
          </p:cNvPr>
          <p:cNvSpPr txBox="1"/>
          <p:nvPr/>
        </p:nvSpPr>
        <p:spPr>
          <a:xfrm>
            <a:off x="533400" y="5638800"/>
            <a:ext cx="792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sign up outside counselor’s door on clipboard- a pass will be sent when the counselor is available! </a:t>
            </a:r>
          </a:p>
        </p:txBody>
      </p:sp>
    </p:spTree>
    <p:extLst>
      <p:ext uri="{BB962C8B-B14F-4D97-AF65-F5344CB8AC3E}">
        <p14:creationId xmlns:p14="http://schemas.microsoft.com/office/powerpoint/2010/main" val="949862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4876A-5621-4CE3-8219-488125AC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oper Black" panose="0208090404030B020404" pitchFamily="18" charset="0"/>
              </a:rPr>
              <a:t>Huskie Pups!</a:t>
            </a:r>
            <a:br>
              <a:rPr lang="en-US" dirty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Cooper Black" panose="0208090404030B020404" pitchFamily="18" charset="0"/>
              </a:rPr>
              <a:t>Let’s be resourceful…..</a:t>
            </a:r>
            <a:endParaRPr lang="en-US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4FF46-B83B-41EE-ACBF-4F7685F8FAE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All this information, and MORE, can always be found on the RHS Counseling website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highlight>
                  <a:srgbClr val="FFFF00"/>
                </a:highlight>
              </a:rPr>
              <a:t>https://www.washoeschools.net/renohscounselors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EFE19-5E0C-4197-BFC0-FCFE85A1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800F6-CFDA-48DE-BACC-DFE5825D1E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8" name="Picture 4" descr="MARVELOUS SIBERIAN HUSKY PUPPIES TEXT.. ... MONTEREY BAY For sale Monterey  Bay Pets Dogs">
            <a:extLst>
              <a:ext uri="{FF2B5EF4-FFF2-40B4-BE49-F238E27FC236}">
                <a16:creationId xmlns:a16="http://schemas.microsoft.com/office/drawing/2014/main" id="{40A2990E-BCE1-40BC-A674-D4162B451C1A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10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0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6126CF-B1E9-6A6B-F8F1-3C0B1BC1A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524000"/>
            <a:ext cx="3429000" cy="4572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E98A28-10A8-062B-92D2-CF4386E140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79E334C-853E-4D8F-B76F-0537184811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894DA-802C-D369-F21C-82BB74CF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and</a:t>
            </a:r>
            <a:r>
              <a:rPr lang="en-US" dirty="0">
                <a:latin typeface="Cooper Black" panose="0208090404030B0204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take</a:t>
            </a:r>
            <a:r>
              <a:rPr lang="en-US" dirty="0">
                <a:latin typeface="Cooper Black" panose="0208090404030B0204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care</a:t>
            </a:r>
            <a:r>
              <a:rPr lang="en-US" dirty="0">
                <a:latin typeface="Cooper Black" panose="0208090404030B0204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of</a:t>
            </a:r>
            <a:r>
              <a:rPr lang="en-US" dirty="0">
                <a:latin typeface="Cooper Black" panose="0208090404030B0204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yourself!</a:t>
            </a:r>
            <a:r>
              <a:rPr lang="en-US" dirty="0">
                <a:latin typeface="Cooper Black" panose="0208090404030B0204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44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699804"/>
            <a:ext cx="8458200" cy="1143000"/>
          </a:xfrm>
        </p:spPr>
        <p:txBody>
          <a:bodyPr/>
          <a:lstStyle/>
          <a:p>
            <a:pPr eaLnBrk="1" hangingPunct="1"/>
            <a:r>
              <a:rPr lang="en-US" sz="7000" b="1" dirty="0">
                <a:solidFill>
                  <a:schemeClr val="bg1"/>
                </a:solidFill>
                <a:latin typeface="Cooper Black" pitchFamily="18" charset="0"/>
              </a:rPr>
              <a:t>GRADUATION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8229600" cy="1600200"/>
          </a:xfrm>
        </p:spPr>
        <p:txBody>
          <a:bodyPr/>
          <a:lstStyle/>
          <a:p>
            <a:pPr eaLnBrk="1" hangingPunct="1"/>
            <a:r>
              <a:rPr lang="en-US" sz="4500" b="1" dirty="0">
                <a:solidFill>
                  <a:schemeClr val="bg1"/>
                </a:solidFill>
              </a:rPr>
              <a:t>OUR GOAL…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500" b="1" dirty="0">
                <a:solidFill>
                  <a:schemeClr val="bg1"/>
                </a:solidFill>
              </a:rPr>
              <a:t>Let’s talk about High School…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7" r="14537"/>
          <a:stretch>
            <a:fillRect/>
          </a:stretch>
        </p:blipFill>
        <p:spPr>
          <a:xfrm>
            <a:off x="511628" y="437633"/>
            <a:ext cx="2153356" cy="287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01B8A86-FB27-4BF1-8705-860AD270BD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59" y="1353010"/>
            <a:ext cx="3857843" cy="186901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3400" y="3973677"/>
            <a:ext cx="5868107" cy="166182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23 Credits = Graduation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2 Semesters each year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Each course is worth .5 credits per semester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9828C4F7-4D56-47FD-9AEF-1088380C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81" y="3231469"/>
            <a:ext cx="2802875" cy="280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77012"/>
      </p:ext>
    </p:extLst>
  </p:cSld>
  <p:clrMapOvr>
    <a:masterClrMapping/>
  </p:clrMapOvr>
  <p:transition advTm="95995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dirty="0"/>
              <a:t>Students will qualify for one of the following:</a:t>
            </a:r>
          </a:p>
          <a:p>
            <a:pPr marL="0" indent="0">
              <a:buNone/>
            </a:pPr>
            <a:endParaRPr lang="en-US" sz="3500" dirty="0"/>
          </a:p>
          <a:p>
            <a:pPr eaLnBrk="1" hangingPunct="1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500" dirty="0"/>
              <a:t>Standard Diploma</a:t>
            </a:r>
          </a:p>
          <a:p>
            <a:pPr eaLnBrk="1" hangingPunct="1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500" dirty="0"/>
              <a:t>Advanced Diploma</a:t>
            </a:r>
          </a:p>
          <a:p>
            <a:pPr eaLnBrk="1" hangingPunct="1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500" dirty="0"/>
              <a:t>Honors Diploma</a:t>
            </a:r>
          </a:p>
          <a:p>
            <a:pPr eaLnBrk="1" hangingPunct="1">
              <a:buFontTx/>
              <a:buNone/>
            </a:pPr>
            <a:endParaRPr lang="en-US" sz="4000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500" dirty="0">
                <a:solidFill>
                  <a:schemeClr val="bg1"/>
                </a:solidFill>
                <a:latin typeface="Cooper Black" pitchFamily="18" charset="0"/>
              </a:rPr>
              <a:t>Diploma Options</a:t>
            </a:r>
          </a:p>
        </p:txBody>
      </p:sp>
      <p:pic>
        <p:nvPicPr>
          <p:cNvPr id="11269" name="Picture 4" descr="SO0062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825" y="2667000"/>
            <a:ext cx="2425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7756525" y="1260475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B415D9-A335-47B4-9FDB-F6ED13433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90050"/>
              </p:ext>
            </p:extLst>
          </p:nvPr>
        </p:nvGraphicFramePr>
        <p:xfrm>
          <a:off x="347675" y="924020"/>
          <a:ext cx="2750482" cy="46095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75241">
                  <a:extLst>
                    <a:ext uri="{9D8B030D-6E8A-4147-A177-3AD203B41FA5}">
                      <a16:colId xmlns:a16="http://schemas.microsoft.com/office/drawing/2014/main" val="3008479423"/>
                    </a:ext>
                  </a:extLst>
                </a:gridCol>
                <a:gridCol w="1375241">
                  <a:extLst>
                    <a:ext uri="{9D8B030D-6E8A-4147-A177-3AD203B41FA5}">
                      <a16:colId xmlns:a16="http://schemas.microsoft.com/office/drawing/2014/main" val="2760665414"/>
                    </a:ext>
                  </a:extLst>
                </a:gridCol>
              </a:tblGrid>
              <a:tr h="225509">
                <a:tc>
                  <a:txBody>
                    <a:bodyPr/>
                    <a:lstStyle/>
                    <a:p>
                      <a:r>
                        <a:rPr lang="en-US" sz="14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Credit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57908"/>
                  </a:ext>
                </a:extLst>
              </a:tr>
              <a:tr h="326376">
                <a:tc>
                  <a:txBody>
                    <a:bodyPr/>
                    <a:lstStyle/>
                    <a:p>
                      <a:r>
                        <a:rPr lang="en-US" sz="1400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070131"/>
                  </a:ext>
                </a:extLst>
              </a:tr>
              <a:tr h="326376">
                <a:tc>
                  <a:txBody>
                    <a:bodyPr/>
                    <a:lstStyle/>
                    <a:p>
                      <a:r>
                        <a:rPr lang="en-US" sz="14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874814"/>
                  </a:ext>
                </a:extLst>
              </a:tr>
              <a:tr h="326376">
                <a:tc>
                  <a:txBody>
                    <a:bodyPr/>
                    <a:lstStyle/>
                    <a:p>
                      <a:r>
                        <a:rPr lang="en-US" sz="14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21679"/>
                  </a:ext>
                </a:extLst>
              </a:tr>
              <a:tr h="338741">
                <a:tc>
                  <a:txBody>
                    <a:bodyPr/>
                    <a:lstStyle/>
                    <a:p>
                      <a:r>
                        <a:rPr lang="en-US" sz="1400" dirty="0"/>
                        <a:t>World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82855"/>
                  </a:ext>
                </a:extLst>
              </a:tr>
              <a:tr h="326376">
                <a:tc>
                  <a:txBody>
                    <a:bodyPr/>
                    <a:lstStyle/>
                    <a:p>
                      <a:r>
                        <a:rPr lang="en-US" sz="1400" dirty="0"/>
                        <a:t>US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637792"/>
                  </a:ext>
                </a:extLst>
              </a:tr>
              <a:tr h="338741">
                <a:tc>
                  <a:txBody>
                    <a:bodyPr/>
                    <a:lstStyle/>
                    <a:p>
                      <a:r>
                        <a:rPr lang="en-US" sz="1350" dirty="0"/>
                        <a:t>Am. Govt./Econ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(.5 of each)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65931"/>
                  </a:ext>
                </a:extLst>
              </a:tr>
              <a:tr h="338741">
                <a:tc>
                  <a:txBody>
                    <a:bodyPr/>
                    <a:lstStyle/>
                    <a:p>
                      <a:r>
                        <a:rPr lang="en-US" sz="1200" dirty="0"/>
                        <a:t>ARTS/HUM/CTE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53575"/>
                  </a:ext>
                </a:extLst>
              </a:tr>
              <a:tr h="326376">
                <a:tc>
                  <a:txBody>
                    <a:bodyPr/>
                    <a:lstStyle/>
                    <a:p>
                      <a:r>
                        <a:rPr lang="en-US" sz="1400" dirty="0"/>
                        <a:t>PE/JROTC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38740"/>
                  </a:ext>
                </a:extLst>
              </a:tr>
              <a:tr h="326376">
                <a:tc>
                  <a:txBody>
                    <a:bodyPr/>
                    <a:lstStyle/>
                    <a:p>
                      <a:r>
                        <a:rPr lang="en-US" sz="1400" dirty="0"/>
                        <a:t>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04779"/>
                  </a:ext>
                </a:extLst>
              </a:tr>
              <a:tr h="338741">
                <a:tc>
                  <a:txBody>
                    <a:bodyPr/>
                    <a:lstStyle/>
                    <a:p>
                      <a:r>
                        <a:rPr lang="en-US" sz="1400" dirty="0"/>
                        <a:t>Computer Lit.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939570"/>
                  </a:ext>
                </a:extLst>
              </a:tr>
              <a:tr h="326376">
                <a:tc>
                  <a:txBody>
                    <a:bodyPr/>
                    <a:lstStyle/>
                    <a:p>
                      <a:r>
                        <a:rPr lang="en-US" sz="1400" dirty="0"/>
                        <a:t>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44570"/>
                  </a:ext>
                </a:extLst>
              </a:tr>
              <a:tr h="326376">
                <a:tc>
                  <a:txBody>
                    <a:bodyPr/>
                    <a:lstStyle/>
                    <a:p>
                      <a:r>
                        <a:rPr lang="en-US" sz="1400" dirty="0"/>
                        <a:t>Electives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334258"/>
                  </a:ext>
                </a:extLst>
              </a:tr>
              <a:tr h="338741">
                <a:tc>
                  <a:txBody>
                    <a:bodyPr/>
                    <a:lstStyle/>
                    <a:p>
                      <a:r>
                        <a:rPr lang="en-US" sz="1400" dirty="0"/>
                        <a:t>Grand 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8114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63B3F84-6D0A-4E14-84DF-F2B29C0CA636}"/>
              </a:ext>
            </a:extLst>
          </p:cNvPr>
          <p:cNvSpPr txBox="1"/>
          <p:nvPr/>
        </p:nvSpPr>
        <p:spPr>
          <a:xfrm>
            <a:off x="452915" y="307247"/>
            <a:ext cx="2540001" cy="3981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Standard Diploma</a:t>
            </a:r>
          </a:p>
        </p:txBody>
      </p:sp>
      <p:pic>
        <p:nvPicPr>
          <p:cNvPr id="4104" name="Picture 8" descr="Bitmoji Image">
            <a:extLst>
              <a:ext uri="{FF2B5EF4-FFF2-40B4-BE49-F238E27FC236}">
                <a16:creationId xmlns:a16="http://schemas.microsoft.com/office/drawing/2014/main" id="{630D1075-C8AB-44AA-9C62-408D8E63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959" y="4865608"/>
            <a:ext cx="2053519" cy="20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1EB29F-C38D-4C6F-B0B5-DA3883EC3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37322"/>
              </p:ext>
            </p:extLst>
          </p:nvPr>
        </p:nvGraphicFramePr>
        <p:xfrm>
          <a:off x="6103841" y="926034"/>
          <a:ext cx="2898061" cy="531762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40052">
                  <a:extLst>
                    <a:ext uri="{9D8B030D-6E8A-4147-A177-3AD203B41FA5}">
                      <a16:colId xmlns:a16="http://schemas.microsoft.com/office/drawing/2014/main" val="3008479423"/>
                    </a:ext>
                  </a:extLst>
                </a:gridCol>
                <a:gridCol w="1258009">
                  <a:extLst>
                    <a:ext uri="{9D8B030D-6E8A-4147-A177-3AD203B41FA5}">
                      <a16:colId xmlns:a16="http://schemas.microsoft.com/office/drawing/2014/main" val="2760665414"/>
                    </a:ext>
                  </a:extLst>
                </a:gridCol>
              </a:tblGrid>
              <a:tr h="349273">
                <a:tc>
                  <a:txBody>
                    <a:bodyPr/>
                    <a:lstStyle/>
                    <a:p>
                      <a:r>
                        <a:rPr lang="en-US" sz="14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Credit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57908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r>
                        <a:rPr lang="en-US" sz="1400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070131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r>
                        <a:rPr lang="en-US" sz="14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874814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r>
                        <a:rPr lang="en-US" sz="14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21679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r>
                        <a:rPr lang="en-US" sz="1400" dirty="0"/>
                        <a:t>World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82855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r>
                        <a:rPr lang="en-US" sz="1400" dirty="0"/>
                        <a:t>US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637792"/>
                  </a:ext>
                </a:extLst>
              </a:tr>
              <a:tr h="375451">
                <a:tc>
                  <a:txBody>
                    <a:bodyPr/>
                    <a:lstStyle/>
                    <a:p>
                      <a:r>
                        <a:rPr lang="en-US" sz="1400" dirty="0"/>
                        <a:t>Am. Govt./Econ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(.5 of each)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65931"/>
                  </a:ext>
                </a:extLst>
              </a:tr>
              <a:tr h="375451">
                <a:tc>
                  <a:txBody>
                    <a:bodyPr/>
                    <a:lstStyle/>
                    <a:p>
                      <a:r>
                        <a:rPr lang="en-US" sz="1400" dirty="0"/>
                        <a:t>ARTS/HUM/CTE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53575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r>
                        <a:rPr lang="en-US" sz="1400" dirty="0"/>
                        <a:t>PE/JROTC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38740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r>
                        <a:rPr lang="en-US" sz="1400" dirty="0"/>
                        <a:t>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04779"/>
                  </a:ext>
                </a:extLst>
              </a:tr>
              <a:tr h="375451">
                <a:tc>
                  <a:txBody>
                    <a:bodyPr/>
                    <a:lstStyle/>
                    <a:p>
                      <a:r>
                        <a:rPr lang="en-US" sz="1400" dirty="0"/>
                        <a:t>Computer Lit.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939570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r>
                        <a:rPr lang="en-US" sz="1400" dirty="0"/>
                        <a:t>World Language</a:t>
                      </a:r>
                      <a:r>
                        <a:rPr lang="en-US" sz="1400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44570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r>
                        <a:rPr lang="en-US" sz="1400" dirty="0"/>
                        <a:t>Electives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334258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r>
                        <a:rPr lang="en-US" sz="1400" dirty="0"/>
                        <a:t>Grand 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811435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r>
                        <a:rPr lang="en-US" sz="1400" dirty="0"/>
                        <a:t>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 Weighted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08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4039C4-E725-4336-B44A-8C32728D8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05326"/>
              </p:ext>
            </p:extLst>
          </p:nvPr>
        </p:nvGraphicFramePr>
        <p:xfrm>
          <a:off x="3232524" y="924020"/>
          <a:ext cx="2678951" cy="496834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93393">
                  <a:extLst>
                    <a:ext uri="{9D8B030D-6E8A-4147-A177-3AD203B41FA5}">
                      <a16:colId xmlns:a16="http://schemas.microsoft.com/office/drawing/2014/main" val="3008479423"/>
                    </a:ext>
                  </a:extLst>
                </a:gridCol>
                <a:gridCol w="1185558">
                  <a:extLst>
                    <a:ext uri="{9D8B030D-6E8A-4147-A177-3AD203B41FA5}">
                      <a16:colId xmlns:a16="http://schemas.microsoft.com/office/drawing/2014/main" val="2760665414"/>
                    </a:ext>
                  </a:extLst>
                </a:gridCol>
              </a:tblGrid>
              <a:tr h="354882">
                <a:tc>
                  <a:txBody>
                    <a:bodyPr/>
                    <a:lstStyle/>
                    <a:p>
                      <a:r>
                        <a:rPr lang="en-US" sz="14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Credit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57908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en-US" sz="1400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070131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en-US" sz="14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874814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en-US" sz="14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21679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en-US" sz="1400" dirty="0"/>
                        <a:t>World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82855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en-US" sz="1400" dirty="0"/>
                        <a:t>US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637792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en-US" sz="1400" dirty="0"/>
                        <a:t>Am. Govt./Econ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(.5 of each)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65931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en-US" sz="1200" dirty="0"/>
                        <a:t>ARTS/HUM/CTE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53575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en-US" sz="1400" dirty="0"/>
                        <a:t>PE/JROTC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38740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en-US" sz="1400" dirty="0"/>
                        <a:t>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04779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en-US" sz="1400" dirty="0"/>
                        <a:t>Computer Lit.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939570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en-US" sz="1400" dirty="0"/>
                        <a:t>Electives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334258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en-US" sz="1400" dirty="0"/>
                        <a:t>Grand 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811435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en-US" sz="1400" dirty="0"/>
                        <a:t>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3.25 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0264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A9EC37-1EEE-4EB5-B660-391657A7F147}"/>
              </a:ext>
            </a:extLst>
          </p:cNvPr>
          <p:cNvSpPr txBox="1"/>
          <p:nvPr/>
        </p:nvSpPr>
        <p:spPr>
          <a:xfrm>
            <a:off x="3301998" y="307247"/>
            <a:ext cx="2540001" cy="3981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Advanced Diploma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C0C37-15C1-462D-A8F3-2406A717FE56}"/>
              </a:ext>
            </a:extLst>
          </p:cNvPr>
          <p:cNvSpPr txBox="1"/>
          <p:nvPr/>
        </p:nvSpPr>
        <p:spPr>
          <a:xfrm>
            <a:off x="6251417" y="283277"/>
            <a:ext cx="2540001" cy="3981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Honors Diploma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082848-CF26-4455-9188-A156EA7D710E}"/>
              </a:ext>
            </a:extLst>
          </p:cNvPr>
          <p:cNvSpPr txBox="1"/>
          <p:nvPr/>
        </p:nvSpPr>
        <p:spPr>
          <a:xfrm>
            <a:off x="1143000" y="6137009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*2 years of the same foreign language AND 8 honors classes total for </a:t>
            </a:r>
            <a:r>
              <a:rPr lang="en-US" b="1"/>
              <a:t>Honors Diploma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C27C3CD-0B75-36D6-889E-E4910DD0B6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r="1241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6550A-205C-562D-A210-618F718B8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5200" y="228600"/>
            <a:ext cx="1704974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                                 </a:t>
            </a:r>
            <a:r>
              <a:rPr lang="en-US" sz="1600" b="1" dirty="0"/>
              <a:t>SAMPLE</a:t>
            </a:r>
            <a:r>
              <a:rPr lang="en-US" sz="1600" dirty="0"/>
              <a:t>	</a:t>
            </a:r>
          </a:p>
          <a:p>
            <a:endParaRPr lang="en-US" sz="1600" dirty="0"/>
          </a:p>
          <a:p>
            <a:r>
              <a:rPr lang="en-US" sz="1600" dirty="0"/>
              <a:t>	</a:t>
            </a:r>
            <a:r>
              <a:rPr lang="en-US" sz="1600" b="1" dirty="0"/>
              <a:t>      GRAD </a:t>
            </a:r>
          </a:p>
          <a:p>
            <a:r>
              <a:rPr lang="en-US" sz="1600" b="1" dirty="0"/>
              <a:t>		        PLAN-</a:t>
            </a:r>
          </a:p>
          <a:p>
            <a:r>
              <a:rPr lang="en-US" sz="1600" b="1" dirty="0"/>
              <a:t>                                   	     HONORS	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DIPLOMA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9A999-6827-113A-541C-E50EE9316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3E3B2-2CB6-4216-2998-51E196D3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692190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806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6BCB967-ABB3-427F-8006-740434EE60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502195"/>
              </p:ext>
            </p:extLst>
          </p:nvPr>
        </p:nvGraphicFramePr>
        <p:xfrm>
          <a:off x="788135" y="1269117"/>
          <a:ext cx="4802995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BC0DDE-EDD6-4C42-89F1-169C5024B851}"/>
              </a:ext>
            </a:extLst>
          </p:cNvPr>
          <p:cNvSpPr txBox="1"/>
          <p:nvPr/>
        </p:nvSpPr>
        <p:spPr>
          <a:xfrm>
            <a:off x="409529" y="288897"/>
            <a:ext cx="5181601" cy="731520"/>
          </a:xfrm>
          <a:prstGeom prst="rect">
            <a:avLst/>
          </a:prstGeom>
          <a:solidFill>
            <a:schemeClr val="accent5">
              <a:lumMod val="10000"/>
            </a:schemeClr>
          </a:solidFill>
          <a:effectLst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What is a “Flex” Credit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8862E-E0B2-864C-B2E3-3D2E4F57A7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5043" y="2823271"/>
            <a:ext cx="2527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372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4582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000" dirty="0"/>
              <a:t>All freshmen must be enrolled in 7 classes per year</a:t>
            </a:r>
          </a:p>
          <a:p>
            <a:pPr lvl="1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>
                <a:solidFill>
                  <a:srgbClr val="000000"/>
                </a:solidFill>
              </a:rPr>
              <a:t>If you do well in grades 9-11, you may be eligible to have only 5 classes your senior year</a:t>
            </a:r>
          </a:p>
          <a:p>
            <a:pPr lvl="1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sz="35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3500" dirty="0"/>
          </a:p>
          <a:p>
            <a:pPr marL="0" indent="0" eaLnBrk="1" hangingPunct="1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en-US" sz="3200" dirty="0"/>
          </a:p>
          <a:p>
            <a:pPr eaLnBrk="1" hangingPunct="1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</a:pPr>
            <a:endParaRPr lang="en-US" sz="2400" dirty="0"/>
          </a:p>
          <a:p>
            <a:pPr eaLnBrk="1" hangingPunct="1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</a:pPr>
            <a:endParaRPr lang="en-US" sz="2400" dirty="0"/>
          </a:p>
          <a:p>
            <a:pPr eaLnBrk="1" hangingPunct="1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2400" dirty="0"/>
              <a:t>Students will choose electives from the variety offered at Reno HS</a:t>
            </a:r>
          </a:p>
          <a:p>
            <a:pPr lvl="1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All freshman electives are listed on their registration sheet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500" dirty="0">
                <a:solidFill>
                  <a:schemeClr val="bg1"/>
                </a:solidFill>
                <a:latin typeface="Cooper Black" pitchFamily="18" charset="0"/>
              </a:rPr>
              <a:t>How many classes do freshmen need to take?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3124200"/>
            <a:ext cx="8305799" cy="2438400"/>
          </a:xfrm>
          <a:prstGeom prst="rect">
            <a:avLst/>
          </a:prstGeom>
        </p:spPr>
        <p:txBody>
          <a:bodyPr vert="horz" numCol="2">
            <a:noAutofit/>
          </a:bodyPr>
          <a:lstStyle/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85000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Required: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English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</a:t>
            </a:r>
          </a:p>
          <a:p>
            <a:pPr marL="365760" marR="0" lvl="1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tabLst/>
              <a:defRPr/>
            </a:pPr>
            <a:endParaRPr lang="en-US" sz="3300" b="1" u="sng" dirty="0">
              <a:solidFill>
                <a:schemeClr val="bg1"/>
              </a:solidFill>
              <a:latin typeface="+mn-lt"/>
            </a:endParaRPr>
          </a:p>
          <a:p>
            <a:pPr marL="365760" marR="0" lvl="1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tabLst/>
              <a:defRPr/>
            </a:pPr>
            <a:r>
              <a:rPr kumimoji="0" lang="en-US" sz="33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Electives:</a:t>
            </a:r>
          </a:p>
          <a:p>
            <a:pPr marL="228600" lvl="1" indent="-2286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n-US" sz="3500" dirty="0">
                <a:solidFill>
                  <a:schemeClr val="bg1"/>
                </a:solidFill>
              </a:rPr>
              <a:t>PE</a:t>
            </a:r>
          </a:p>
          <a:p>
            <a:pPr marL="228600" lvl="1" indent="-2286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n-US" sz="3500" dirty="0">
                <a:solidFill>
                  <a:schemeClr val="bg1"/>
                </a:solidFill>
              </a:rPr>
              <a:t>Comp </a:t>
            </a:r>
            <a:r>
              <a:rPr lang="en-US" sz="3500" dirty="0" err="1">
                <a:solidFill>
                  <a:schemeClr val="bg1"/>
                </a:solidFill>
              </a:rPr>
              <a:t>Sci</a:t>
            </a:r>
            <a:r>
              <a:rPr lang="en-US" sz="3500" dirty="0">
                <a:solidFill>
                  <a:schemeClr val="bg1"/>
                </a:solidFill>
              </a:rPr>
              <a:t> &amp; App (½) </a:t>
            </a:r>
          </a:p>
          <a:p>
            <a:pPr marL="228600" lvl="1" indent="-2286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n-US" sz="3500" dirty="0">
                <a:solidFill>
                  <a:schemeClr val="bg1"/>
                </a:solidFill>
              </a:rPr>
              <a:t>Health (½)</a:t>
            </a:r>
          </a:p>
          <a:p>
            <a:pPr marL="228600" lvl="1" indent="-2286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Freshman Seminar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dirty="0"/>
              <a:t>This tool provides up-to-date information on: </a:t>
            </a:r>
          </a:p>
          <a:p>
            <a:pPr marL="685800" indent="-2286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500" dirty="0"/>
              <a:t>Grades</a:t>
            </a:r>
          </a:p>
          <a:p>
            <a:pPr marL="685800" indent="-2286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500" dirty="0"/>
              <a:t>Attendance- (contact teachers when absent to get make up work)</a:t>
            </a:r>
          </a:p>
          <a:p>
            <a:pPr marL="685800" indent="-2286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500" dirty="0"/>
              <a:t>Teacher contact info</a:t>
            </a:r>
          </a:p>
          <a:p>
            <a:pPr marL="45720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500" dirty="0"/>
              <a:t>Check Infinite Campus at least once a week to make sure students are being successful. Email teachers for more specific information.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500" b="1" dirty="0"/>
              <a:t>*Please keep your Infinite Campus contact information current in order to help the school communicate with you.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ooper Black" pitchFamily="18" charset="0"/>
              </a:rPr>
              <a:t>Infinite Campus</a:t>
            </a:r>
          </a:p>
        </p:txBody>
      </p:sp>
    </p:spTree>
    <p:extLst>
      <p:ext uri="{BB962C8B-B14F-4D97-AF65-F5344CB8AC3E}">
        <p14:creationId xmlns:p14="http://schemas.microsoft.com/office/powerpoint/2010/main" val="651193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1">
      <a:dk1>
        <a:sysClr val="windowText" lastClr="000000"/>
      </a:dk1>
      <a:lt1>
        <a:srgbClr val="000000"/>
      </a:lt1>
      <a:dk2>
        <a:srgbClr val="9EBFFF"/>
      </a:dk2>
      <a:lt2>
        <a:srgbClr val="FBEA11"/>
      </a:lt2>
      <a:accent1>
        <a:srgbClr val="A5B592"/>
      </a:accent1>
      <a:accent2>
        <a:srgbClr val="FFFF00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51F2"/>
      </a:hlink>
      <a:folHlink>
        <a:srgbClr val="0051F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B134DC64DC8428396373972C41221" ma:contentTypeVersion="14" ma:contentTypeDescription="Create a new document." ma:contentTypeScope="" ma:versionID="13f2140e1b61a5fc09d8989457a536ff">
  <xsd:schema xmlns:xsd="http://www.w3.org/2001/XMLSchema" xmlns:xs="http://www.w3.org/2001/XMLSchema" xmlns:p="http://schemas.microsoft.com/office/2006/metadata/properties" xmlns:ns3="f64f9dd8-3db2-4dfb-8e9d-4f57fb4dbdec" xmlns:ns4="c1c4c741-ae66-4351-9f7c-8781241619a8" targetNamespace="http://schemas.microsoft.com/office/2006/metadata/properties" ma:root="true" ma:fieldsID="4ad54b9b959fc5e73d9fba1ccc222d4f" ns3:_="" ns4:_="">
    <xsd:import namespace="f64f9dd8-3db2-4dfb-8e9d-4f57fb4dbdec"/>
    <xsd:import namespace="c1c4c741-ae66-4351-9f7c-8781241619a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f9dd8-3db2-4dfb-8e9d-4f57fb4dbd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4c741-ae66-4351-9f7c-878124161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96A7CD-6610-4BC5-9D97-0BDC9C501F92}">
  <ds:schemaRefs>
    <ds:schemaRef ds:uri="f64f9dd8-3db2-4dfb-8e9d-4f57fb4dbdec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1c4c741-ae66-4351-9f7c-8781241619a8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DD29D1A-0CBE-48DA-BE72-28CE921449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970AA-DBFB-4D0D-964F-4F53AFBBD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f9dd8-3db2-4dfb-8e9d-4f57fb4dbdec"/>
    <ds:schemaRef ds:uri="c1c4c741-ae66-4351-9f7c-878124161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7096</TotalTime>
  <Words>903</Words>
  <Application>Microsoft Office PowerPoint</Application>
  <PresentationFormat>On-screen Show (4:3)</PresentationFormat>
  <Paragraphs>201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Cooper Black</vt:lpstr>
      <vt:lpstr>Tahoma</vt:lpstr>
      <vt:lpstr>Times New Roman</vt:lpstr>
      <vt:lpstr>Wingdings 2</vt:lpstr>
      <vt:lpstr>Paper</vt:lpstr>
      <vt:lpstr>PowerPoint Presentation</vt:lpstr>
      <vt:lpstr>Let’s talk about High School…</vt:lpstr>
      <vt:lpstr>PowerPoint Presentation</vt:lpstr>
      <vt:lpstr>Diploma Options</vt:lpstr>
      <vt:lpstr>PowerPoint Presentation</vt:lpstr>
      <vt:lpstr>PowerPoint Presentation</vt:lpstr>
      <vt:lpstr>PowerPoint Presentation</vt:lpstr>
      <vt:lpstr>How many classes do freshmen need to take?</vt:lpstr>
      <vt:lpstr>Infinite Campus</vt:lpstr>
      <vt:lpstr>Grades</vt:lpstr>
      <vt:lpstr>GPA Example  THIS semester is MOST important</vt:lpstr>
      <vt:lpstr>Who is my counselor? (Assigned by Last Name) </vt:lpstr>
      <vt:lpstr>Huskie Pups! Let’s be resourceful…..</vt:lpstr>
      <vt:lpstr>and take care of yourself! </vt:lpstr>
      <vt:lpstr>OUR GOAL…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tell what counts for honors?</dc:title>
  <dc:creator>W.C.S.D.</dc:creator>
  <cp:lastModifiedBy>Lewis, Michelle</cp:lastModifiedBy>
  <cp:revision>361</cp:revision>
  <cp:lastPrinted>2022-09-21T20:35:46Z</cp:lastPrinted>
  <dcterms:created xsi:type="dcterms:W3CDTF">2002-01-10T21:34:05Z</dcterms:created>
  <dcterms:modified xsi:type="dcterms:W3CDTF">2023-10-22T00:08:04Z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0x010100960B134DC64DC8428396373972C41221</vt:lpwstr>
  </property>
</Properties>
</file>