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62" r:id="rId4"/>
    <p:sldId id="259" r:id="rId5"/>
    <p:sldId id="267" r:id="rId6"/>
    <p:sldId id="261" r:id="rId7"/>
    <p:sldId id="268" r:id="rId8"/>
    <p:sldId id="265" r:id="rId9"/>
    <p:sldId id="264" r:id="rId10"/>
    <p:sldId id="266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53BF-019B-414C-B4FF-24B6E7BAA6A7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DC0E-D61B-4EA2-BE0A-0F5A4277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6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53BF-019B-414C-B4FF-24B6E7BAA6A7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DC0E-D61B-4EA2-BE0A-0F5A4277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0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059653BF-019B-414C-B4FF-24B6E7BAA6A7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827DC0E-D61B-4EA2-BE0A-0F5A4277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2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53BF-019B-414C-B4FF-24B6E7BAA6A7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DC0E-D61B-4EA2-BE0A-0F5A4277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45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9653BF-019B-414C-B4FF-24B6E7BAA6A7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27DC0E-D61B-4EA2-BE0A-0F5A4277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38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53BF-019B-414C-B4FF-24B6E7BAA6A7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DC0E-D61B-4EA2-BE0A-0F5A4277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53BF-019B-414C-B4FF-24B6E7BAA6A7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DC0E-D61B-4EA2-BE0A-0F5A4277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2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53BF-019B-414C-B4FF-24B6E7BAA6A7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DC0E-D61B-4EA2-BE0A-0F5A4277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0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53BF-019B-414C-B4FF-24B6E7BAA6A7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DC0E-D61B-4EA2-BE0A-0F5A4277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4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53BF-019B-414C-B4FF-24B6E7BAA6A7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DC0E-D61B-4EA2-BE0A-0F5A4277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6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53BF-019B-414C-B4FF-24B6E7BAA6A7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DC0E-D61B-4EA2-BE0A-0F5A4277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5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59653BF-019B-414C-B4FF-24B6E7BAA6A7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827DC0E-D61B-4EA2-BE0A-0F5A4277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9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U2OvDWnqWXuSq3Sk-LEdyg/feed" TargetMode="External"/><Relationship Id="rId2" Type="http://schemas.openxmlformats.org/officeDocument/2006/relationships/hyperlink" Target="https://devaneynorthstar.weebly.com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AWECixYRSs" TargetMode="External"/><Relationship Id="rId2" Type="http://schemas.openxmlformats.org/officeDocument/2006/relationships/hyperlink" Target="https://www.youtube.com/watch?v=dkOLBZ1AxUk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hyperlink" Target="mailto:jdevaney@washoeschools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i="1" dirty="0" smtClean="0"/>
              <a:t>Live </a:t>
            </a:r>
            <a:r>
              <a:rPr lang="en-US" sz="3200" i="1" dirty="0" smtClean="0"/>
              <a:t>Lesson Schedule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i="1" dirty="0" smtClean="0"/>
              <a:t>How to Use the Online Calculator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i="1" dirty="0" smtClean="0"/>
              <a:t>Contact Information</a:t>
            </a:r>
            <a:endParaRPr lang="en-US" sz="3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28290"/>
            <a:ext cx="10058400" cy="1777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474" y="4030154"/>
            <a:ext cx="2085975" cy="2731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0" y="4181475"/>
            <a:ext cx="15616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Hall of Famer</a:t>
            </a:r>
          </a:p>
          <a:p>
            <a:r>
              <a:rPr lang="en-US" dirty="0" smtClean="0"/>
              <a:t>Sandy Koufax</a:t>
            </a:r>
          </a:p>
          <a:p>
            <a:r>
              <a:rPr lang="en-US" dirty="0"/>
              <a:t>e</a:t>
            </a:r>
            <a:r>
              <a:rPr lang="en-US" dirty="0" smtClean="0"/>
              <a:t>njoys a good </a:t>
            </a:r>
          </a:p>
          <a:p>
            <a:r>
              <a:rPr lang="en-US" dirty="0"/>
              <a:t>g</a:t>
            </a:r>
            <a:r>
              <a:rPr lang="en-US" dirty="0" smtClean="0"/>
              <a:t>ame of math</a:t>
            </a:r>
          </a:p>
          <a:p>
            <a:r>
              <a:rPr lang="en-US" dirty="0"/>
              <a:t>a</a:t>
            </a:r>
            <a:r>
              <a:rPr lang="en-US" dirty="0" smtClean="0"/>
              <a:t>s well.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1721" y="533978"/>
            <a:ext cx="10005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Mr. Devaney’s Math Class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39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775" y="201742"/>
            <a:ext cx="6218459" cy="1591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lesson in each class complete by Wednesday.</a:t>
            </a:r>
          </a:p>
          <a:p>
            <a:r>
              <a:rPr lang="en-US" dirty="0" smtClean="0"/>
              <a:t>Call our attendance clerk, </a:t>
            </a:r>
            <a:r>
              <a:rPr lang="en-US" dirty="0" smtClean="0"/>
              <a:t>Anna </a:t>
            </a:r>
            <a:r>
              <a:rPr lang="en-US" dirty="0" err="1" smtClean="0"/>
              <a:t>Filorio</a:t>
            </a:r>
            <a:r>
              <a:rPr lang="en-US" dirty="0" smtClean="0"/>
              <a:t> at 353-6907 </a:t>
            </a:r>
            <a:r>
              <a:rPr lang="en-US" dirty="0" smtClean="0"/>
              <a:t>if you are too sick to work or are going on vacation</a:t>
            </a:r>
          </a:p>
          <a:p>
            <a:r>
              <a:rPr lang="en-US" dirty="0" smtClean="0"/>
              <a:t>Even if you are ahead, you must show that you’ve worked each week.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3252" y="1792936"/>
            <a:ext cx="3200400" cy="3704435"/>
          </a:xfrm>
        </p:spPr>
        <p:txBody>
          <a:bodyPr/>
          <a:lstStyle/>
          <a:p>
            <a:r>
              <a:rPr lang="en-US" dirty="0" smtClean="0"/>
              <a:t>Get your work done</a:t>
            </a:r>
            <a:r>
              <a:rPr lang="en-US" dirty="0" smtClean="0">
                <a:sym typeface="Wingdings" panose="05000000000000000000" pitchFamily="2" charset="2"/>
              </a:rPr>
              <a:t>, like Kershaw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185" y="2570110"/>
            <a:ext cx="4348534" cy="3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8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2" y="1475574"/>
            <a:ext cx="2726785" cy="280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51" y="182443"/>
            <a:ext cx="7345180" cy="15863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4991" y="644577"/>
            <a:ext cx="4943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Mr. Devaney’s Live Lesson Schedule (watch push out videos before)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084608"/>
              </p:ext>
            </p:extLst>
          </p:nvPr>
        </p:nvGraphicFramePr>
        <p:xfrm>
          <a:off x="4257673" y="1628775"/>
          <a:ext cx="7810682" cy="4339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8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2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67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Tuesdays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(Starting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Aug.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15)</a:t>
                      </a:r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Wednesdays early </a:t>
                      </a:r>
                      <a:r>
                        <a:rPr lang="en-US" dirty="0" smtClean="0"/>
                        <a:t>(Starting Aug. </a:t>
                      </a:r>
                      <a:r>
                        <a:rPr lang="en-US" dirty="0" smtClean="0"/>
                        <a:t>16)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Thursdays early</a:t>
                      </a:r>
                    </a:p>
                    <a:p>
                      <a:pPr algn="ctr"/>
                      <a:r>
                        <a:rPr lang="en-US" dirty="0" smtClean="0"/>
                        <a:t>(Starting</a:t>
                      </a:r>
                      <a:r>
                        <a:rPr lang="en-US" baseline="0" dirty="0" smtClean="0"/>
                        <a:t> Aug. </a:t>
                      </a:r>
                      <a:r>
                        <a:rPr lang="en-US" baseline="0" dirty="0" smtClean="0"/>
                        <a:t>17)</a:t>
                      </a:r>
                      <a:endParaRPr lang="en-US" dirty="0" smtClean="0"/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Fridays early</a:t>
                      </a:r>
                    </a:p>
                    <a:p>
                      <a:pPr algn="ctr"/>
                      <a:r>
                        <a:rPr lang="en-US" dirty="0" smtClean="0"/>
                        <a:t>(Starting Aug.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18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3944">
                <a:tc>
                  <a:txBody>
                    <a:bodyPr/>
                    <a:lstStyle/>
                    <a:p>
                      <a:r>
                        <a:rPr lang="en-US" dirty="0" smtClean="0"/>
                        <a:t>12:15-1pm</a:t>
                      </a:r>
                    </a:p>
                    <a:p>
                      <a:r>
                        <a:rPr lang="en-US" dirty="0" smtClean="0"/>
                        <a:t>Algebra 2A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12:15-1pm</a:t>
                      </a:r>
                    </a:p>
                    <a:p>
                      <a:r>
                        <a:rPr lang="en-US" dirty="0" smtClean="0"/>
                        <a:t>Algebra 1A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12:15-1pm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Trig/Pre-Calculus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12:15-1pm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Geometry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939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Wednesdays later (Starting Aug. 16)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Thursdays later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(Starting Aug.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17)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Fridays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late</a:t>
                      </a: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(Starting Aug.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18)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39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1-2pm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Calculus 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1-1:45pm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Statistics </a:t>
                      </a:r>
                      <a:r>
                        <a:rPr lang="en-US" dirty="0" smtClean="0"/>
                        <a:t>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Math Support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1-2:30pm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543424"/>
            <a:ext cx="3733800" cy="21002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7673" y="5972175"/>
            <a:ext cx="7321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Kirk Gibson loves math as well! That’s why he knew to swing on a 2-2 count </a:t>
            </a:r>
          </a:p>
          <a:p>
            <a:r>
              <a:rPr lang="en-US" dirty="0"/>
              <a:t>w</a:t>
            </a:r>
            <a:r>
              <a:rPr lang="en-US" dirty="0" smtClean="0"/>
              <a:t>ith Eckersley’s slider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3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6" y="292539"/>
            <a:ext cx="11373394" cy="642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32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7" y="309469"/>
            <a:ext cx="11435802" cy="63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7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7" y="335595"/>
            <a:ext cx="11648077" cy="635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88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37" y="329609"/>
            <a:ext cx="11730806" cy="641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42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08" y="341560"/>
            <a:ext cx="11661683" cy="639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63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Lesson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need to watch the </a:t>
            </a:r>
            <a:r>
              <a:rPr lang="en-US" dirty="0" smtClean="0">
                <a:hlinkClick r:id="rId2"/>
              </a:rPr>
              <a:t>Push out lessons on my website</a:t>
            </a:r>
            <a:r>
              <a:rPr lang="en-US" dirty="0" smtClean="0">
                <a:hlinkClick r:id="rId3"/>
              </a:rPr>
              <a:t> </a:t>
            </a:r>
            <a:r>
              <a:rPr lang="en-US" dirty="0" smtClean="0"/>
              <a:t>to be ready for the Live Lessons</a:t>
            </a:r>
          </a:p>
          <a:p>
            <a:r>
              <a:rPr lang="en-US" dirty="0" smtClean="0"/>
              <a:t>Live lessons are participation, which is worth about 5% of your grade</a:t>
            </a:r>
          </a:p>
          <a:p>
            <a:r>
              <a:rPr lang="en-US" dirty="0" smtClean="0"/>
              <a:t>You can make up live lessons by watching the recordings </a:t>
            </a:r>
            <a:r>
              <a:rPr lang="en-US" dirty="0"/>
              <a:t>i</a:t>
            </a:r>
            <a:r>
              <a:rPr lang="en-US" dirty="0" smtClean="0"/>
              <a:t>n the Message Boards and sending me your response via Webmail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2" y="2147486"/>
            <a:ext cx="3746485" cy="3432319"/>
          </a:xfrm>
        </p:spPr>
        <p:txBody>
          <a:bodyPr>
            <a:normAutofit/>
          </a:bodyPr>
          <a:lstStyle/>
          <a:p>
            <a:r>
              <a:rPr lang="en-US" dirty="0" smtClean="0"/>
              <a:t>Corey Seager and </a:t>
            </a:r>
            <a:r>
              <a:rPr lang="en-US" dirty="0" err="1" smtClean="0"/>
              <a:t>Joc</a:t>
            </a:r>
            <a:r>
              <a:rPr lang="en-US" dirty="0" smtClean="0"/>
              <a:t> Pederson like LL’s, so should you!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4" y="200025"/>
            <a:ext cx="5514975" cy="1362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488" y="2743201"/>
            <a:ext cx="4403733" cy="1724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487" y="4482196"/>
            <a:ext cx="4403733" cy="20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2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Assignments will be graded within 2 or three days of completion.</a:t>
            </a:r>
          </a:p>
          <a:p>
            <a:r>
              <a:rPr lang="en-US" dirty="0" smtClean="0"/>
              <a:t>You can retake up to 3 tests and/or quizzes per semester.</a:t>
            </a:r>
          </a:p>
          <a:p>
            <a:r>
              <a:rPr lang="en-US" dirty="0" smtClean="0"/>
              <a:t>Make sure you watch the video on how to work with the </a:t>
            </a:r>
            <a:r>
              <a:rPr lang="en-US" dirty="0" smtClean="0">
                <a:hlinkClick r:id="rId2"/>
              </a:rPr>
              <a:t>Work Tab</a:t>
            </a:r>
            <a:r>
              <a:rPr lang="en-US" dirty="0" smtClean="0"/>
              <a:t> to do well on your Quizzes and Tests.</a:t>
            </a:r>
          </a:p>
          <a:p>
            <a:r>
              <a:rPr lang="en-US" dirty="0" smtClean="0"/>
              <a:t>Watch the video on </a:t>
            </a:r>
            <a:r>
              <a:rPr lang="en-US" dirty="0" smtClean="0">
                <a:hlinkClick r:id="rId3"/>
              </a:rPr>
              <a:t>Desmos</a:t>
            </a:r>
            <a:r>
              <a:rPr lang="en-US" dirty="0" smtClean="0"/>
              <a:t> to help you with the calculator to do well on your math work.</a:t>
            </a:r>
          </a:p>
          <a:p>
            <a:r>
              <a:rPr lang="en-US" dirty="0" smtClean="0"/>
              <a:t>Showing your work is required for short answer problems. If you don’t, you will only get half credit.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0E5D"/>
              </a:buClr>
              <a:buSzPct val="73000"/>
            </a:pPr>
            <a:r>
              <a:rPr lang="en-US" sz="3000" b="1" cap="all" dirty="0">
                <a:ln w="500">
                  <a:solidFill>
                    <a:srgbClr val="6F0E5D">
                      <a:shade val="10000"/>
                      <a:satMod val="135000"/>
                    </a:srgbClr>
                  </a:solidFill>
                </a:ln>
                <a:solidFill>
                  <a:srgbClr val="7030A0">
                    <a:lumMod val="50000"/>
                  </a:srgbClr>
                </a:solidFill>
                <a:latin typeface="Trebuchet MS"/>
                <a:ea typeface="+mj-ea"/>
                <a:cs typeface="+mj-cs"/>
              </a:rPr>
              <a:t>My office </a:t>
            </a:r>
            <a:r>
              <a:rPr lang="en-US" sz="3000" b="1" cap="all" dirty="0" smtClean="0">
                <a:ln w="500">
                  <a:solidFill>
                    <a:srgbClr val="6F0E5D">
                      <a:shade val="10000"/>
                      <a:satMod val="135000"/>
                    </a:srgbClr>
                  </a:solidFill>
                </a:ln>
                <a:solidFill>
                  <a:srgbClr val="7030A0">
                    <a:lumMod val="50000"/>
                  </a:srgbClr>
                </a:solidFill>
                <a:latin typeface="Trebuchet MS"/>
                <a:ea typeface="+mj-ea"/>
                <a:cs typeface="+mj-cs"/>
              </a:rPr>
              <a:t>Hours &amp; Contact Info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0E5D"/>
              </a:buClr>
              <a:buSzPct val="73000"/>
            </a:pPr>
            <a:endParaRPr lang="en-US" sz="1400" dirty="0" smtClean="0">
              <a:solidFill>
                <a:srgbClr val="7030A0">
                  <a:lumMod val="50000"/>
                </a:srgbClr>
              </a:solidFill>
              <a:latin typeface="Trebuchet M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0E5D"/>
              </a:buClr>
              <a:buSzPct val="73000"/>
            </a:pPr>
            <a:r>
              <a:rPr lang="en-US" sz="1400" dirty="0" smtClean="0">
                <a:solidFill>
                  <a:srgbClr val="7030A0">
                    <a:lumMod val="50000"/>
                  </a:srgbClr>
                </a:solidFill>
                <a:latin typeface="Trebuchet MS"/>
              </a:rPr>
              <a:t>Email</a:t>
            </a:r>
            <a:r>
              <a:rPr lang="en-US" sz="1400" dirty="0">
                <a:solidFill>
                  <a:srgbClr val="7030A0">
                    <a:lumMod val="50000"/>
                  </a:srgbClr>
                </a:solidFill>
                <a:latin typeface="Trebuchet MS"/>
              </a:rPr>
              <a:t>: </a:t>
            </a:r>
            <a:r>
              <a:rPr lang="en-US" sz="1400" dirty="0" smtClean="0">
                <a:solidFill>
                  <a:srgbClr val="7030A0">
                    <a:lumMod val="50000"/>
                  </a:srgbClr>
                </a:solidFill>
                <a:latin typeface="Trebuchet MS"/>
                <a:hlinkClick r:id="rId4"/>
              </a:rPr>
              <a:t>jdevaney@washoeschools.net</a:t>
            </a:r>
            <a:endParaRPr lang="en-US" sz="1400" dirty="0" smtClean="0">
              <a:solidFill>
                <a:srgbClr val="7030A0">
                  <a:lumMod val="50000"/>
                </a:srgbClr>
              </a:solidFill>
              <a:latin typeface="Trebuchet M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0E5D"/>
              </a:buClr>
              <a:buSzPct val="73000"/>
            </a:pPr>
            <a:endParaRPr lang="en-US" sz="1400" dirty="0">
              <a:solidFill>
                <a:srgbClr val="7030A0">
                  <a:lumMod val="50000"/>
                </a:srgbClr>
              </a:solidFill>
              <a:latin typeface="Trebuchet M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0E5D"/>
              </a:buClr>
              <a:buSzPct val="73000"/>
            </a:pPr>
            <a:r>
              <a:rPr lang="en-US" sz="1400" dirty="0">
                <a:solidFill>
                  <a:srgbClr val="7030A0">
                    <a:lumMod val="50000"/>
                  </a:srgbClr>
                </a:solidFill>
                <a:latin typeface="Trebuchet MS"/>
              </a:rPr>
              <a:t>Office #: </a:t>
            </a:r>
            <a:r>
              <a:rPr lang="en-US" sz="1400" dirty="0" smtClean="0">
                <a:solidFill>
                  <a:srgbClr val="7030A0">
                    <a:lumMod val="50000"/>
                  </a:srgbClr>
                </a:solidFill>
                <a:latin typeface="Trebuchet MS"/>
              </a:rPr>
              <a:t>353-6911</a:t>
            </a:r>
            <a:endParaRPr lang="en-US" sz="1400" dirty="0">
              <a:solidFill>
                <a:srgbClr val="7030A0">
                  <a:lumMod val="50000"/>
                </a:srgbClr>
              </a:solidFill>
              <a:latin typeface="Trebuchet M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0E5D"/>
              </a:buClr>
              <a:buSzPct val="73000"/>
            </a:pPr>
            <a:endParaRPr lang="en-US" sz="1400" dirty="0">
              <a:solidFill>
                <a:srgbClr val="7030A0">
                  <a:lumMod val="50000"/>
                </a:srgbClr>
              </a:solidFill>
              <a:latin typeface="Trebuchet M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0E5D"/>
              </a:buClr>
              <a:buSzPct val="73000"/>
            </a:pPr>
            <a:r>
              <a:rPr lang="en-US" sz="1400" dirty="0">
                <a:solidFill>
                  <a:srgbClr val="7030A0">
                    <a:lumMod val="50000"/>
                  </a:srgbClr>
                </a:solidFill>
                <a:latin typeface="Trebuchet MS"/>
              </a:rPr>
              <a:t>Hours: </a:t>
            </a:r>
            <a:r>
              <a:rPr lang="en-US" sz="1400" dirty="0" smtClean="0">
                <a:solidFill>
                  <a:srgbClr val="7030A0">
                    <a:lumMod val="50000"/>
                  </a:srgbClr>
                </a:solidFill>
                <a:latin typeface="Trebuchet MS"/>
              </a:rPr>
              <a:t>Mon</a:t>
            </a:r>
            <a:r>
              <a:rPr lang="en-US" sz="1400" dirty="0">
                <a:solidFill>
                  <a:srgbClr val="7030A0">
                    <a:lumMod val="50000"/>
                  </a:srgbClr>
                </a:solidFill>
                <a:latin typeface="Trebuchet MS"/>
              </a:rPr>
              <a:t> </a:t>
            </a:r>
            <a:r>
              <a:rPr lang="en-US" sz="1400" dirty="0" smtClean="0">
                <a:solidFill>
                  <a:srgbClr val="7030A0">
                    <a:lumMod val="50000"/>
                  </a:srgbClr>
                </a:solidFill>
                <a:latin typeface="Trebuchet MS"/>
              </a:rPr>
              <a:t>- </a:t>
            </a:r>
            <a:r>
              <a:rPr lang="en-US" sz="1400" dirty="0">
                <a:solidFill>
                  <a:srgbClr val="7030A0">
                    <a:lumMod val="50000"/>
                  </a:srgbClr>
                </a:solidFill>
                <a:latin typeface="Trebuchet MS"/>
              </a:rPr>
              <a:t>Fri </a:t>
            </a:r>
            <a:r>
              <a:rPr lang="en-US" sz="1400" dirty="0" smtClean="0">
                <a:solidFill>
                  <a:srgbClr val="7030A0">
                    <a:lumMod val="50000"/>
                  </a:srgbClr>
                </a:solidFill>
                <a:latin typeface="Trebuchet MS"/>
              </a:rPr>
              <a:t>8:00-3:30</a:t>
            </a:r>
            <a:endParaRPr lang="en-US" sz="1400" dirty="0">
              <a:solidFill>
                <a:srgbClr val="7030A0">
                  <a:lumMod val="50000"/>
                </a:srgbClr>
              </a:solidFill>
              <a:latin typeface="Trebuchet M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0E5D"/>
              </a:buClr>
              <a:buSzPct val="73000"/>
            </a:pPr>
            <a:r>
              <a:rPr lang="en-US" sz="1400" dirty="0" smtClean="0">
                <a:solidFill>
                  <a:srgbClr val="7030A0">
                    <a:lumMod val="50000"/>
                  </a:srgbClr>
                </a:solidFill>
                <a:latin typeface="Trebuchet MS"/>
              </a:rPr>
              <a:t>	Lunch: </a:t>
            </a:r>
            <a:r>
              <a:rPr lang="en-US" sz="1400" dirty="0" smtClean="0">
                <a:solidFill>
                  <a:srgbClr val="7030A0">
                    <a:lumMod val="50000"/>
                  </a:srgbClr>
                </a:solidFill>
                <a:latin typeface="Trebuchet MS"/>
              </a:rPr>
              <a:t>11:30-12:00</a:t>
            </a:r>
            <a:endParaRPr lang="en-US" sz="1400" dirty="0" smtClean="0">
              <a:solidFill>
                <a:srgbClr val="7030A0">
                  <a:lumMod val="50000"/>
                </a:srgbClr>
              </a:solidFill>
              <a:latin typeface="Trebuchet M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0E5D"/>
              </a:buClr>
              <a:buSzPct val="73000"/>
            </a:pPr>
            <a:endParaRPr lang="en-US" sz="1400" dirty="0" smtClean="0">
              <a:solidFill>
                <a:srgbClr val="7030A0">
                  <a:lumMod val="50000"/>
                </a:srgbClr>
              </a:solidFill>
              <a:latin typeface="Trebuchet MS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4" y="200025"/>
            <a:ext cx="6219826" cy="1592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3737" y="4432042"/>
            <a:ext cx="1650150" cy="2295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67550" y="5657850"/>
            <a:ext cx="29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Kenley Jensen would call if he</a:t>
            </a:r>
          </a:p>
          <a:p>
            <a:r>
              <a:rPr lang="en-US" dirty="0"/>
              <a:t>n</a:t>
            </a:r>
            <a:r>
              <a:rPr lang="en-US" dirty="0" smtClean="0"/>
              <a:t>eeded help as well!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839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1144&quot;&gt;&lt;/object&gt;&lt;object type=&quot;2&quot; unique_id=&quot;11145&quot;&gt;&lt;object type=&quot;3&quot; unique_id=&quot;11146&quot;&gt;&lt;property id=&quot;20148&quot; value=&quot;5&quot;/&gt;&lt;property id=&quot;20300&quot; value=&quot;Slide 1&quot;/&gt;&lt;property id=&quot;20307&quot; value=&quot;256&quot;/&gt;&lt;/object&gt;&lt;object type=&quot;3&quot; unique_id=&quot;11147&quot;&gt;&lt;property id=&quot;20148&quot; value=&quot;5&quot;/&gt;&lt;property id=&quot;20300&quot; value=&quot;Slide 2&quot;/&gt;&lt;property id=&quot;20307&quot; value=&quot;257&quot;/&gt;&lt;/object&gt;&lt;object type=&quot;3&quot; unique_id=&quot;11148&quot;&gt;&lt;property id=&quot;20148&quot; value=&quot;5&quot;/&gt;&lt;property id=&quot;20300&quot; value=&quot;Slide 3&quot;/&gt;&lt;property id=&quot;20307&quot; value=&quot;262&quot;/&gt;&lt;/object&gt;&lt;object type=&quot;3&quot; unique_id=&quot;11149&quot;&gt;&lt;property id=&quot;20148&quot; value=&quot;5&quot;/&gt;&lt;property id=&quot;20300&quot; value=&quot;Slide 4&quot;/&gt;&lt;property id=&quot;20307&quot; value=&quot;259&quot;/&gt;&lt;/object&gt;&lt;object type=&quot;3&quot; unique_id=&quot;11151&quot;&gt;&lt;property id=&quot;20148&quot; value=&quot;5&quot;/&gt;&lt;property id=&quot;20300&quot; value=&quot;Slide 6&quot;/&gt;&lt;property id=&quot;20307&quot; value=&quot;261&quot;/&gt;&lt;/object&gt;&lt;object type=&quot;3&quot; unique_id=&quot;11152&quot;&gt;&lt;property id=&quot;20148&quot; value=&quot;5&quot;/&gt;&lt;property id=&quot;20300&quot; value=&quot;Slide 7&quot;/&gt;&lt;property id=&quot;20307&quot; value=&quot;263&quot;/&gt;&lt;/object&gt;&lt;object type=&quot;3&quot; unique_id=&quot;11153&quot;&gt;&lt;property id=&quot;20148&quot; value=&quot;5&quot;/&gt;&lt;property id=&quot;20300&quot; value=&quot;Slide 9 - &amp;quot;Live Lesson Policies&amp;quot;&quot;/&gt;&lt;property id=&quot;20307&quot; value=&quot;265&quot;/&gt;&lt;/object&gt;&lt;object type=&quot;3&quot; unique_id=&quot;11154&quot;&gt;&lt;property id=&quot;20148&quot; value=&quot;5&quot;/&gt;&lt;property id=&quot;20300&quot; value=&quot;Slide 10 - &amp;quot;Grading Policies&amp;quot;&quot;/&gt;&lt;property id=&quot;20307&quot; value=&quot;264&quot;/&gt;&lt;/object&gt;&lt;object type=&quot;3&quot; unique_id=&quot;11155&quot;&gt;&lt;property id=&quot;20148&quot; value=&quot;5&quot;/&gt;&lt;property id=&quot;20300&quot; value=&quot;Slide 11 - &amp;quot;Attendance Policies&amp;quot;&quot;/&gt;&lt;property id=&quot;20307&quot; value=&quot;266&quot;/&gt;&lt;/object&gt;&lt;object type=&quot;3&quot; unique_id=&quot;11288&quot;&gt;&lt;property id=&quot;20148&quot; value=&quot;5&quot;/&gt;&lt;property id=&quot;20300&quot; value=&quot;Slide 5&quot;/&gt;&lt;property id=&quot;20307&quot; value=&quot;267&quot;/&gt;&lt;/object&gt;&lt;object type=&quot;3&quot; unique_id=&quot;11289&quot;&gt;&lt;property id=&quot;20148&quot; value=&quot;5&quot;/&gt;&lt;property id=&quot;20300&quot; value=&quot;Slide 8&quot;/&gt;&lt;property id=&quot;20307&quot; value=&quot;26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2348</TotalTime>
  <Words>379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Corbel</vt:lpstr>
      <vt:lpstr>Trebuchet MS</vt:lpstr>
      <vt:lpstr>Wingdings</vt:lpstr>
      <vt:lpstr>Banded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Live Lesson Policies</vt:lpstr>
      <vt:lpstr>Grading Policies</vt:lpstr>
      <vt:lpstr>Attendance Policies</vt:lpstr>
    </vt:vector>
  </TitlesOfParts>
  <Company>Washoe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Istrice Voth, Julie</dc:creator>
  <cp:lastModifiedBy>Devaney, John</cp:lastModifiedBy>
  <cp:revision>56</cp:revision>
  <dcterms:created xsi:type="dcterms:W3CDTF">2014-08-11T17:58:37Z</dcterms:created>
  <dcterms:modified xsi:type="dcterms:W3CDTF">2017-08-11T21:16:06Z</dcterms:modified>
</cp:coreProperties>
</file>