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4"/>
  </p:sldMasterIdLst>
  <p:notesMasterIdLst>
    <p:notesMasterId r:id="rId15"/>
  </p:notesMasterIdLst>
  <p:handoutMasterIdLst>
    <p:handoutMasterId r:id="rId16"/>
  </p:handoutMasterIdLst>
  <p:sldIdLst>
    <p:sldId id="320" r:id="rId5"/>
    <p:sldId id="381" r:id="rId6"/>
    <p:sldId id="356" r:id="rId7"/>
    <p:sldId id="373" r:id="rId8"/>
    <p:sldId id="380" r:id="rId9"/>
    <p:sldId id="372" r:id="rId10"/>
    <p:sldId id="258" r:id="rId11"/>
    <p:sldId id="382" r:id="rId12"/>
    <p:sldId id="383" r:id="rId13"/>
    <p:sldId id="327" r:id="rId14"/>
  </p:sldIdLst>
  <p:sldSz cx="9144000" cy="6858000" type="screen4x3"/>
  <p:notesSz cx="6858000" cy="9107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893D"/>
    <a:srgbClr val="6666FF"/>
    <a:srgbClr val="0066CC"/>
    <a:srgbClr val="FFFF00"/>
    <a:srgbClr val="070787"/>
    <a:srgbClr val="0000CC"/>
    <a:srgbClr val="0000FF"/>
    <a:srgbClr val="6C99D4"/>
    <a:srgbClr val="006699"/>
    <a:srgbClr val="BCC6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2AF3FA-7610-D3B3-7196-F16CB9E35A6D}" v="322" dt="2023-10-31T18:20:45.174"/>
    <p1510:client id="{392C9E81-6608-31FC-9B14-1759BDCECB7D}" v="71" dt="2023-10-31T15:59:24.978"/>
    <p1510:client id="{C3178B83-4534-14A0-6A7F-BA8B625D3882}" v="2" dt="2023-10-30T16:28:10.2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ghes, Jordan V" userId="S::jordanv.hughes@washoeschools.net::f30a2966-b7ff-4284-82e3-1c3d4bd5878d" providerId="AD" clId="Web-{1C2AF3FA-7610-D3B3-7196-F16CB9E35A6D}"/>
    <pc:docChg chg="addSld delSld modSld sldOrd">
      <pc:chgData name="Hughes, Jordan V" userId="S::jordanv.hughes@washoeschools.net::f30a2966-b7ff-4284-82e3-1c3d4bd5878d" providerId="AD" clId="Web-{1C2AF3FA-7610-D3B3-7196-F16CB9E35A6D}" dt="2023-10-31T18:20:55.424" v="321"/>
      <pc:docMkLst>
        <pc:docMk/>
      </pc:docMkLst>
      <pc:sldChg chg="addSp delSp modSp mod ord setBg">
        <pc:chgData name="Hughes, Jordan V" userId="S::jordanv.hughes@washoeschools.net::f30a2966-b7ff-4284-82e3-1c3d4bd5878d" providerId="AD" clId="Web-{1C2AF3FA-7610-D3B3-7196-F16CB9E35A6D}" dt="2023-10-31T18:11:53.137" v="307"/>
        <pc:sldMkLst>
          <pc:docMk/>
          <pc:sldMk cId="0" sldId="258"/>
        </pc:sldMkLst>
        <pc:spChg chg="mod">
          <ac:chgData name="Hughes, Jordan V" userId="S::jordanv.hughes@washoeschools.net::f30a2966-b7ff-4284-82e3-1c3d4bd5878d" providerId="AD" clId="Web-{1C2AF3FA-7610-D3B3-7196-F16CB9E35A6D}" dt="2023-10-31T18:07:50.402" v="293"/>
          <ac:spMkLst>
            <pc:docMk/>
            <pc:sldMk cId="0" sldId="258"/>
            <ac:spMk id="17411" creationId="{00000000-0000-0000-0000-000000000000}"/>
          </ac:spMkLst>
        </pc:spChg>
        <pc:spChg chg="mod">
          <ac:chgData name="Hughes, Jordan V" userId="S::jordanv.hughes@washoeschools.net::f30a2966-b7ff-4284-82e3-1c3d4bd5878d" providerId="AD" clId="Web-{1C2AF3FA-7610-D3B3-7196-F16CB9E35A6D}" dt="2023-10-31T18:07:50.402" v="293"/>
          <ac:spMkLst>
            <pc:docMk/>
            <pc:sldMk cId="0" sldId="258"/>
            <ac:spMk id="17412" creationId="{00000000-0000-0000-0000-000000000000}"/>
          </ac:spMkLst>
        </pc:spChg>
        <pc:spChg chg="add del">
          <ac:chgData name="Hughes, Jordan V" userId="S::jordanv.hughes@washoeschools.net::f30a2966-b7ff-4284-82e3-1c3d4bd5878d" providerId="AD" clId="Web-{1C2AF3FA-7610-D3B3-7196-F16CB9E35A6D}" dt="2023-10-31T17:13:05.648" v="72"/>
          <ac:spMkLst>
            <pc:docMk/>
            <pc:sldMk cId="0" sldId="258"/>
            <ac:spMk id="17414" creationId="{A8908DB7-C3A6-4FCB-9820-CEE02B398C4A}"/>
          </ac:spMkLst>
        </pc:spChg>
        <pc:spChg chg="add del">
          <ac:chgData name="Hughes, Jordan V" userId="S::jordanv.hughes@washoeschools.net::f30a2966-b7ff-4284-82e3-1c3d4bd5878d" providerId="AD" clId="Web-{1C2AF3FA-7610-D3B3-7196-F16CB9E35A6D}" dt="2023-10-31T17:13:05.648" v="72"/>
          <ac:spMkLst>
            <pc:docMk/>
            <pc:sldMk cId="0" sldId="258"/>
            <ac:spMk id="17415" creationId="{535742DD-1B16-4E9D-B715-0D74B4574A68}"/>
          </ac:spMkLst>
        </pc:spChg>
        <pc:spChg chg="add del">
          <ac:chgData name="Hughes, Jordan V" userId="S::jordanv.hughes@washoeschools.net::f30a2966-b7ff-4284-82e3-1c3d4bd5878d" providerId="AD" clId="Web-{1C2AF3FA-7610-D3B3-7196-F16CB9E35A6D}" dt="2023-10-31T17:13:12.133" v="74"/>
          <ac:spMkLst>
            <pc:docMk/>
            <pc:sldMk cId="0" sldId="258"/>
            <ac:spMk id="17418" creationId="{2B97F24A-32CE-4C1C-A50D-3016B394DCFB}"/>
          </ac:spMkLst>
        </pc:spChg>
        <pc:spChg chg="add del">
          <ac:chgData name="Hughes, Jordan V" userId="S::jordanv.hughes@washoeschools.net::f30a2966-b7ff-4284-82e3-1c3d4bd5878d" providerId="AD" clId="Web-{1C2AF3FA-7610-D3B3-7196-F16CB9E35A6D}" dt="2023-10-31T17:13:12.133" v="74"/>
          <ac:spMkLst>
            <pc:docMk/>
            <pc:sldMk cId="0" sldId="258"/>
            <ac:spMk id="17420" creationId="{CD8B4F24-440B-49E9-B85D-733523DC064B}"/>
          </ac:spMkLst>
        </pc:spChg>
        <pc:spChg chg="add del">
          <ac:chgData name="Hughes, Jordan V" userId="S::jordanv.hughes@washoeschools.net::f30a2966-b7ff-4284-82e3-1c3d4bd5878d" providerId="AD" clId="Web-{1C2AF3FA-7610-D3B3-7196-F16CB9E35A6D}" dt="2023-10-31T18:07:33.963" v="291"/>
          <ac:spMkLst>
            <pc:docMk/>
            <pc:sldMk cId="0" sldId="258"/>
            <ac:spMk id="17422" creationId="{32AEEBC8-9D30-42EF-95F2-386C2653FBF0}"/>
          </ac:spMkLst>
        </pc:spChg>
        <pc:spChg chg="add del">
          <ac:chgData name="Hughes, Jordan V" userId="S::jordanv.hughes@washoeschools.net::f30a2966-b7ff-4284-82e3-1c3d4bd5878d" providerId="AD" clId="Web-{1C2AF3FA-7610-D3B3-7196-F16CB9E35A6D}" dt="2023-10-31T18:07:33.963" v="291"/>
          <ac:spMkLst>
            <pc:docMk/>
            <pc:sldMk cId="0" sldId="258"/>
            <ac:spMk id="17423" creationId="{3529E97A-97C3-40EA-8A04-5C02398D568F}"/>
          </ac:spMkLst>
        </pc:spChg>
        <pc:spChg chg="add del">
          <ac:chgData name="Hughes, Jordan V" userId="S::jordanv.hughes@washoeschools.net::f30a2966-b7ff-4284-82e3-1c3d4bd5878d" providerId="AD" clId="Web-{1C2AF3FA-7610-D3B3-7196-F16CB9E35A6D}" dt="2023-10-31T18:07:33.963" v="291"/>
          <ac:spMkLst>
            <pc:docMk/>
            <pc:sldMk cId="0" sldId="258"/>
            <ac:spMk id="17424" creationId="{59FA8C2E-A5A7-4490-927A-7CD58343EDBB}"/>
          </ac:spMkLst>
        </pc:spChg>
        <pc:spChg chg="add del">
          <ac:chgData name="Hughes, Jordan V" userId="S::jordanv.hughes@washoeschools.net::f30a2966-b7ff-4284-82e3-1c3d4bd5878d" providerId="AD" clId="Web-{1C2AF3FA-7610-D3B3-7196-F16CB9E35A6D}" dt="2023-10-31T18:07:50.402" v="293"/>
          <ac:spMkLst>
            <pc:docMk/>
            <pc:sldMk cId="0" sldId="258"/>
            <ac:spMk id="17426" creationId="{7B831B6F-405A-4B47-B9BB-5CA88F285844}"/>
          </ac:spMkLst>
        </pc:spChg>
        <pc:spChg chg="add del">
          <ac:chgData name="Hughes, Jordan V" userId="S::jordanv.hughes@washoeschools.net::f30a2966-b7ff-4284-82e3-1c3d4bd5878d" providerId="AD" clId="Web-{1C2AF3FA-7610-D3B3-7196-F16CB9E35A6D}" dt="2023-10-31T18:07:50.402" v="293"/>
          <ac:spMkLst>
            <pc:docMk/>
            <pc:sldMk cId="0" sldId="258"/>
            <ac:spMk id="17431" creationId="{953EE71A-6488-4203-A7C4-77102FD0DCCA}"/>
          </ac:spMkLst>
        </pc:spChg>
        <pc:spChg chg="add">
          <ac:chgData name="Hughes, Jordan V" userId="S::jordanv.hughes@washoeschools.net::f30a2966-b7ff-4284-82e3-1c3d4bd5878d" providerId="AD" clId="Web-{1C2AF3FA-7610-D3B3-7196-F16CB9E35A6D}" dt="2023-10-31T18:07:50.402" v="293"/>
          <ac:spMkLst>
            <pc:docMk/>
            <pc:sldMk cId="0" sldId="258"/>
            <ac:spMk id="17435" creationId="{32AEEBC8-9D30-42EF-95F2-386C2653FBF0}"/>
          </ac:spMkLst>
        </pc:spChg>
        <pc:spChg chg="add">
          <ac:chgData name="Hughes, Jordan V" userId="S::jordanv.hughes@washoeschools.net::f30a2966-b7ff-4284-82e3-1c3d4bd5878d" providerId="AD" clId="Web-{1C2AF3FA-7610-D3B3-7196-F16CB9E35A6D}" dt="2023-10-31T18:07:50.402" v="293"/>
          <ac:spMkLst>
            <pc:docMk/>
            <pc:sldMk cId="0" sldId="258"/>
            <ac:spMk id="17439" creationId="{2E92FA66-67D7-4CB4-94D3-E643A9AD4757}"/>
          </ac:spMkLst>
        </pc:spChg>
        <pc:graphicFrameChg chg="mod modGraphic">
          <ac:chgData name="Hughes, Jordan V" userId="S::jordanv.hughes@washoeschools.net::f30a2966-b7ff-4284-82e3-1c3d4bd5878d" providerId="AD" clId="Web-{1C2AF3FA-7610-D3B3-7196-F16CB9E35A6D}" dt="2023-10-31T18:07:50.402" v="293"/>
          <ac:graphicFrameMkLst>
            <pc:docMk/>
            <pc:sldMk cId="0" sldId="258"/>
            <ac:graphicFrameMk id="2" creationId="{9E3CBCA7-7642-455D-8583-746BDCB70C25}"/>
          </ac:graphicFrameMkLst>
        </pc:graphicFrameChg>
      </pc:sldChg>
      <pc:sldChg chg="modSp del">
        <pc:chgData name="Hughes, Jordan V" userId="S::jordanv.hughes@washoeschools.net::f30a2966-b7ff-4284-82e3-1c3d4bd5878d" providerId="AD" clId="Web-{1C2AF3FA-7610-D3B3-7196-F16CB9E35A6D}" dt="2023-10-31T17:09:07.444" v="47"/>
        <pc:sldMkLst>
          <pc:docMk/>
          <pc:sldMk cId="0" sldId="276"/>
        </pc:sldMkLst>
        <pc:spChg chg="mod">
          <ac:chgData name="Hughes, Jordan V" userId="S::jordanv.hughes@washoeschools.net::f30a2966-b7ff-4284-82e3-1c3d4bd5878d" providerId="AD" clId="Web-{1C2AF3FA-7610-D3B3-7196-F16CB9E35A6D}" dt="2023-10-31T16:01:29.578" v="0" actId="1076"/>
          <ac:spMkLst>
            <pc:docMk/>
            <pc:sldMk cId="0" sldId="276"/>
            <ac:spMk id="12291" creationId="{00000000-0000-0000-0000-000000000000}"/>
          </ac:spMkLst>
        </pc:spChg>
        <pc:spChg chg="mod">
          <ac:chgData name="Hughes, Jordan V" userId="S::jordanv.hughes@washoeschools.net::f30a2966-b7ff-4284-82e3-1c3d4bd5878d" providerId="AD" clId="Web-{1C2AF3FA-7610-D3B3-7196-F16CB9E35A6D}" dt="2023-10-31T16:02:12.800" v="2" actId="1076"/>
          <ac:spMkLst>
            <pc:docMk/>
            <pc:sldMk cId="0" sldId="276"/>
            <ac:spMk id="12292" creationId="{00000000-0000-0000-0000-000000000000}"/>
          </ac:spMkLst>
        </pc:spChg>
      </pc:sldChg>
      <pc:sldChg chg="del">
        <pc:chgData name="Hughes, Jordan V" userId="S::jordanv.hughes@washoeschools.net::f30a2966-b7ff-4284-82e3-1c3d4bd5878d" providerId="AD" clId="Web-{1C2AF3FA-7610-D3B3-7196-F16CB9E35A6D}" dt="2023-10-31T17:57:37.188" v="234"/>
        <pc:sldMkLst>
          <pc:docMk/>
          <pc:sldMk cId="0" sldId="302"/>
        </pc:sldMkLst>
      </pc:sldChg>
      <pc:sldChg chg="addSp delSp modSp">
        <pc:chgData name="Hughes, Jordan V" userId="S::jordanv.hughes@washoeschools.net::f30a2966-b7ff-4284-82e3-1c3d4bd5878d" providerId="AD" clId="Web-{1C2AF3FA-7610-D3B3-7196-F16CB9E35A6D}" dt="2023-10-31T18:03:56.261" v="282"/>
        <pc:sldMkLst>
          <pc:docMk/>
          <pc:sldMk cId="0" sldId="320"/>
        </pc:sldMkLst>
        <pc:spChg chg="mod">
          <ac:chgData name="Hughes, Jordan V" userId="S::jordanv.hughes@washoeschools.net::f30a2966-b7ff-4284-82e3-1c3d4bd5878d" providerId="AD" clId="Web-{1C2AF3FA-7610-D3B3-7196-F16CB9E35A6D}" dt="2023-10-31T18:03:56.261" v="282"/>
          <ac:spMkLst>
            <pc:docMk/>
            <pc:sldMk cId="0" sldId="320"/>
            <ac:spMk id="3075" creationId="{00000000-0000-0000-0000-000000000000}"/>
          </ac:spMkLst>
        </pc:spChg>
        <pc:spChg chg="del">
          <ac:chgData name="Hughes, Jordan V" userId="S::jordanv.hughes@washoeschools.net::f30a2966-b7ff-4284-82e3-1c3d4bd5878d" providerId="AD" clId="Web-{1C2AF3FA-7610-D3B3-7196-F16CB9E35A6D}" dt="2023-10-31T18:03:56.261" v="282"/>
          <ac:spMkLst>
            <pc:docMk/>
            <pc:sldMk cId="0" sldId="320"/>
            <ac:spMk id="3126" creationId="{9B7AD9F6-8CE7-4299-8FC6-328F4DCD3FF9}"/>
          </ac:spMkLst>
        </pc:spChg>
        <pc:spChg chg="del">
          <ac:chgData name="Hughes, Jordan V" userId="S::jordanv.hughes@washoeschools.net::f30a2966-b7ff-4284-82e3-1c3d4bd5878d" providerId="AD" clId="Web-{1C2AF3FA-7610-D3B3-7196-F16CB9E35A6D}" dt="2023-10-31T18:03:56.261" v="282"/>
          <ac:spMkLst>
            <pc:docMk/>
            <pc:sldMk cId="0" sldId="320"/>
            <ac:spMk id="3127" creationId="{F49775AF-8896-43EE-92C6-83497D6DC56F}"/>
          </ac:spMkLst>
        </pc:spChg>
        <pc:spChg chg="add">
          <ac:chgData name="Hughes, Jordan V" userId="S::jordanv.hughes@washoeschools.net::f30a2966-b7ff-4284-82e3-1c3d4bd5878d" providerId="AD" clId="Web-{1C2AF3FA-7610-D3B3-7196-F16CB9E35A6D}" dt="2023-10-31T18:03:56.261" v="282"/>
          <ac:spMkLst>
            <pc:docMk/>
            <pc:sldMk cId="0" sldId="320"/>
            <ac:spMk id="3132" creationId="{D4771268-CB57-404A-9271-370EB28F6090}"/>
          </ac:spMkLst>
        </pc:spChg>
        <pc:picChg chg="mod">
          <ac:chgData name="Hughes, Jordan V" userId="S::jordanv.hughes@washoeschools.net::f30a2966-b7ff-4284-82e3-1c3d4bd5878d" providerId="AD" clId="Web-{1C2AF3FA-7610-D3B3-7196-F16CB9E35A6D}" dt="2023-10-31T18:03:56.261" v="282"/>
          <ac:picMkLst>
            <pc:docMk/>
            <pc:sldMk cId="0" sldId="320"/>
            <ac:picMk id="3" creationId="{D95A3D3E-C40D-00EA-5583-DE5DD95E1ABE}"/>
          </ac:picMkLst>
        </pc:picChg>
      </pc:sldChg>
      <pc:sldChg chg="addSp delSp modSp del mod setBg">
        <pc:chgData name="Hughes, Jordan V" userId="S::jordanv.hughes@washoeschools.net::f30a2966-b7ff-4284-82e3-1c3d4bd5878d" providerId="AD" clId="Web-{1C2AF3FA-7610-D3B3-7196-F16CB9E35A6D}" dt="2023-10-31T17:57:45.470" v="235"/>
        <pc:sldMkLst>
          <pc:docMk/>
          <pc:sldMk cId="0" sldId="324"/>
        </pc:sldMkLst>
        <pc:spChg chg="mod">
          <ac:chgData name="Hughes, Jordan V" userId="S::jordanv.hughes@washoeschools.net::f30a2966-b7ff-4284-82e3-1c3d4bd5878d" providerId="AD" clId="Web-{1C2AF3FA-7610-D3B3-7196-F16CB9E35A6D}" dt="2023-10-31T17:30:21.265" v="226"/>
          <ac:spMkLst>
            <pc:docMk/>
            <pc:sldMk cId="0" sldId="324"/>
            <ac:spMk id="15363" creationId="{00000000-0000-0000-0000-000000000000}"/>
          </ac:spMkLst>
        </pc:spChg>
        <pc:spChg chg="add del">
          <ac:chgData name="Hughes, Jordan V" userId="S::jordanv.hughes@washoeschools.net::f30a2966-b7ff-4284-82e3-1c3d4bd5878d" providerId="AD" clId="Web-{1C2AF3FA-7610-D3B3-7196-F16CB9E35A6D}" dt="2023-10-31T17:12:22.035" v="68"/>
          <ac:spMkLst>
            <pc:docMk/>
            <pc:sldMk cId="0" sldId="324"/>
            <ac:spMk id="15364" creationId="{00000000-0000-0000-0000-000000000000}"/>
          </ac:spMkLst>
        </pc:spChg>
        <pc:spChg chg="add del">
          <ac:chgData name="Hughes, Jordan V" userId="S::jordanv.hughes@washoeschools.net::f30a2966-b7ff-4284-82e3-1c3d4bd5878d" providerId="AD" clId="Web-{1C2AF3FA-7610-D3B3-7196-F16CB9E35A6D}" dt="2023-10-31T17:12:21.988" v="67"/>
          <ac:spMkLst>
            <pc:docMk/>
            <pc:sldMk cId="0" sldId="324"/>
            <ac:spMk id="15369" creationId="{100EDD19-6802-4EC3-95CE-CFFAB042CFD6}"/>
          </ac:spMkLst>
        </pc:spChg>
        <pc:spChg chg="add del">
          <ac:chgData name="Hughes, Jordan V" userId="S::jordanv.hughes@washoeschools.net::f30a2966-b7ff-4284-82e3-1c3d4bd5878d" providerId="AD" clId="Web-{1C2AF3FA-7610-D3B3-7196-F16CB9E35A6D}" dt="2023-10-31T17:12:19.629" v="65"/>
          <ac:spMkLst>
            <pc:docMk/>
            <pc:sldMk cId="0" sldId="324"/>
            <ac:spMk id="15370" creationId="{2E442304-DDBD-4F7B-8017-36BCC863FB40}"/>
          </ac:spMkLst>
        </pc:spChg>
        <pc:spChg chg="add del">
          <ac:chgData name="Hughes, Jordan V" userId="S::jordanv.hughes@washoeschools.net::f30a2966-b7ff-4284-82e3-1c3d4bd5878d" providerId="AD" clId="Web-{1C2AF3FA-7610-D3B3-7196-F16CB9E35A6D}" dt="2023-10-31T17:12:21.988" v="67"/>
          <ac:spMkLst>
            <pc:docMk/>
            <pc:sldMk cId="0" sldId="324"/>
            <ac:spMk id="15371" creationId="{DB17E863-922E-4C26-BD64-E8FD41D28661}"/>
          </ac:spMkLst>
        </pc:spChg>
        <pc:spChg chg="add del">
          <ac:chgData name="Hughes, Jordan V" userId="S::jordanv.hughes@washoeschools.net::f30a2966-b7ff-4284-82e3-1c3d4bd5878d" providerId="AD" clId="Web-{1C2AF3FA-7610-D3B3-7196-F16CB9E35A6D}" dt="2023-10-31T17:12:19.629" v="65"/>
          <ac:spMkLst>
            <pc:docMk/>
            <pc:sldMk cId="0" sldId="324"/>
            <ac:spMk id="15372" creationId="{5E107275-3853-46FD-A241-DE4355A42675}"/>
          </ac:spMkLst>
        </pc:spChg>
        <pc:spChg chg="add del">
          <ac:chgData name="Hughes, Jordan V" userId="S::jordanv.hughes@washoeschools.net::f30a2966-b7ff-4284-82e3-1c3d4bd5878d" providerId="AD" clId="Web-{1C2AF3FA-7610-D3B3-7196-F16CB9E35A6D}" dt="2023-10-31T17:12:21.988" v="67"/>
          <ac:spMkLst>
            <pc:docMk/>
            <pc:sldMk cId="0" sldId="324"/>
            <ac:spMk id="15374" creationId="{00000000-0000-0000-0000-000000000000}"/>
          </ac:spMkLst>
        </pc:spChg>
        <pc:spChg chg="add del">
          <ac:chgData name="Hughes, Jordan V" userId="S::jordanv.hughes@washoeschools.net::f30a2966-b7ff-4284-82e3-1c3d4bd5878d" providerId="AD" clId="Web-{1C2AF3FA-7610-D3B3-7196-F16CB9E35A6D}" dt="2023-10-31T17:30:21.265" v="226"/>
          <ac:spMkLst>
            <pc:docMk/>
            <pc:sldMk cId="0" sldId="324"/>
            <ac:spMk id="15376" creationId="{D009D6D5-DAC2-4A8B-A17A-E206B9012D09}"/>
          </ac:spMkLst>
        </pc:spChg>
        <pc:spChg chg="add mod ord">
          <ac:chgData name="Hughes, Jordan V" userId="S::jordanv.hughes@washoeschools.net::f30a2966-b7ff-4284-82e3-1c3d4bd5878d" providerId="AD" clId="Web-{1C2AF3FA-7610-D3B3-7196-F16CB9E35A6D}" dt="2023-10-31T17:30:21.265" v="226"/>
          <ac:spMkLst>
            <pc:docMk/>
            <pc:sldMk cId="0" sldId="324"/>
            <ac:spMk id="15377" creationId="{00000000-0000-0000-0000-000000000000}"/>
          </ac:spMkLst>
        </pc:spChg>
        <pc:spChg chg="add">
          <ac:chgData name="Hughes, Jordan V" userId="S::jordanv.hughes@washoeschools.net::f30a2966-b7ff-4284-82e3-1c3d4bd5878d" providerId="AD" clId="Web-{1C2AF3FA-7610-D3B3-7196-F16CB9E35A6D}" dt="2023-10-31T17:30:21.265" v="226"/>
          <ac:spMkLst>
            <pc:docMk/>
            <pc:sldMk cId="0" sldId="324"/>
            <ac:spMk id="15383" creationId="{2C61293E-6EBE-43EF-A52C-9BEBFD7679D4}"/>
          </ac:spMkLst>
        </pc:spChg>
        <pc:spChg chg="add">
          <ac:chgData name="Hughes, Jordan V" userId="S::jordanv.hughes@washoeschools.net::f30a2966-b7ff-4284-82e3-1c3d4bd5878d" providerId="AD" clId="Web-{1C2AF3FA-7610-D3B3-7196-F16CB9E35A6D}" dt="2023-10-31T17:30:21.265" v="226"/>
          <ac:spMkLst>
            <pc:docMk/>
            <pc:sldMk cId="0" sldId="324"/>
            <ac:spMk id="15385" creationId="{21540236-BFD5-4A9D-8840-4703E7F76825}"/>
          </ac:spMkLst>
        </pc:spChg>
        <pc:graphicFrameChg chg="add del">
          <ac:chgData name="Hughes, Jordan V" userId="S::jordanv.hughes@washoeschools.net::f30a2966-b7ff-4284-82e3-1c3d4bd5878d" providerId="AD" clId="Web-{1C2AF3FA-7610-D3B3-7196-F16CB9E35A6D}" dt="2023-10-31T17:12:19.629" v="65"/>
          <ac:graphicFrameMkLst>
            <pc:docMk/>
            <pc:sldMk cId="0" sldId="324"/>
            <ac:graphicFrameMk id="15366" creationId="{1C7ECB00-D0EA-A7EC-CD80-5CBF49BD2AD2}"/>
          </ac:graphicFrameMkLst>
        </pc:graphicFrameChg>
        <pc:picChg chg="add mod">
          <ac:chgData name="Hughes, Jordan V" userId="S::jordanv.hughes@washoeschools.net::f30a2966-b7ff-4284-82e3-1c3d4bd5878d" providerId="AD" clId="Web-{1C2AF3FA-7610-D3B3-7196-F16CB9E35A6D}" dt="2023-10-31T17:30:21.265" v="226"/>
          <ac:picMkLst>
            <pc:docMk/>
            <pc:sldMk cId="0" sldId="324"/>
            <ac:picMk id="15378" creationId="{09DFC86C-0B66-8E92-53AE-C540EAF93FFC}"/>
          </ac:picMkLst>
        </pc:picChg>
      </pc:sldChg>
      <pc:sldChg chg="addSp delSp modSp mod setBg">
        <pc:chgData name="Hughes, Jordan V" userId="S::jordanv.hughes@washoeschools.net::f30a2966-b7ff-4284-82e3-1c3d4bd5878d" providerId="AD" clId="Web-{1C2AF3FA-7610-D3B3-7196-F16CB9E35A6D}" dt="2023-10-31T17:29:18.010" v="224"/>
        <pc:sldMkLst>
          <pc:docMk/>
          <pc:sldMk cId="1869474431" sldId="327"/>
        </pc:sldMkLst>
        <pc:spChg chg="mod">
          <ac:chgData name="Hughes, Jordan V" userId="S::jordanv.hughes@washoeschools.net::f30a2966-b7ff-4284-82e3-1c3d4bd5878d" providerId="AD" clId="Web-{1C2AF3FA-7610-D3B3-7196-F16CB9E35A6D}" dt="2023-10-31T17:22:28.358" v="142"/>
          <ac:spMkLst>
            <pc:docMk/>
            <pc:sldMk cId="1869474431" sldId="327"/>
            <ac:spMk id="2" creationId="{6587399F-9D9D-474A-8858-B0778011E890}"/>
          </ac:spMkLst>
        </pc:spChg>
        <pc:spChg chg="mod">
          <ac:chgData name="Hughes, Jordan V" userId="S::jordanv.hughes@washoeschools.net::f30a2966-b7ff-4284-82e3-1c3d4bd5878d" providerId="AD" clId="Web-{1C2AF3FA-7610-D3B3-7196-F16CB9E35A6D}" dt="2023-10-31T17:22:28.358" v="142"/>
          <ac:spMkLst>
            <pc:docMk/>
            <pc:sldMk cId="1869474431" sldId="327"/>
            <ac:spMk id="3" creationId="{2E92F41A-6294-443F-BC17-E53963CF0290}"/>
          </ac:spMkLst>
        </pc:spChg>
        <pc:spChg chg="mod">
          <ac:chgData name="Hughes, Jordan V" userId="S::jordanv.hughes@washoeschools.net::f30a2966-b7ff-4284-82e3-1c3d4bd5878d" providerId="AD" clId="Web-{1C2AF3FA-7610-D3B3-7196-F16CB9E35A6D}" dt="2023-10-31T17:23:27.580" v="156" actId="1076"/>
          <ac:spMkLst>
            <pc:docMk/>
            <pc:sldMk cId="1869474431" sldId="327"/>
            <ac:spMk id="26" creationId="{3F3C382A-4EC5-43B6-94D3-1BE08DB684CB}"/>
          </ac:spMkLst>
        </pc:spChg>
        <pc:spChg chg="mod">
          <ac:chgData name="Hughes, Jordan V" userId="S::jordanv.hughes@washoeschools.net::f30a2966-b7ff-4284-82e3-1c3d4bd5878d" providerId="AD" clId="Web-{1C2AF3FA-7610-D3B3-7196-F16CB9E35A6D}" dt="2023-10-31T17:24:05.317" v="169" actId="20577"/>
          <ac:spMkLst>
            <pc:docMk/>
            <pc:sldMk cId="1869474431" sldId="327"/>
            <ac:spMk id="28" creationId="{17E7B039-D6A5-47BE-9B1A-550C11BD4F95}"/>
          </ac:spMkLst>
        </pc:spChg>
        <pc:spChg chg="mod">
          <ac:chgData name="Hughes, Jordan V" userId="S::jordanv.hughes@washoeschools.net::f30a2966-b7ff-4284-82e3-1c3d4bd5878d" providerId="AD" clId="Web-{1C2AF3FA-7610-D3B3-7196-F16CB9E35A6D}" dt="2023-10-31T17:25:51.247" v="203" actId="20577"/>
          <ac:spMkLst>
            <pc:docMk/>
            <pc:sldMk cId="1869474431" sldId="327"/>
            <ac:spMk id="29" creationId="{4B6BC540-5816-4F4F-B7EA-DD4D7578D340}"/>
          </ac:spMkLst>
        </pc:spChg>
        <pc:spChg chg="mod">
          <ac:chgData name="Hughes, Jordan V" userId="S::jordanv.hughes@washoeschools.net::f30a2966-b7ff-4284-82e3-1c3d4bd5878d" providerId="AD" clId="Web-{1C2AF3FA-7610-D3B3-7196-F16CB9E35A6D}" dt="2023-10-31T17:25:32.745" v="199" actId="1076"/>
          <ac:spMkLst>
            <pc:docMk/>
            <pc:sldMk cId="1869474431" sldId="327"/>
            <ac:spMk id="30" creationId="{3BAEAA52-06CD-48D3-9BDE-EE255363E372}"/>
          </ac:spMkLst>
        </pc:spChg>
        <pc:spChg chg="mod">
          <ac:chgData name="Hughes, Jordan V" userId="S::jordanv.hughes@washoeschools.net::f30a2966-b7ff-4284-82e3-1c3d4bd5878d" providerId="AD" clId="Web-{1C2AF3FA-7610-D3B3-7196-F16CB9E35A6D}" dt="2023-10-31T17:27:08.298" v="221" actId="1076"/>
          <ac:spMkLst>
            <pc:docMk/>
            <pc:sldMk cId="1869474431" sldId="327"/>
            <ac:spMk id="31" creationId="{3ED63BA8-BBEC-421D-91AB-8210E3DC4CBB}"/>
          </ac:spMkLst>
        </pc:spChg>
        <pc:spChg chg="mod">
          <ac:chgData name="Hughes, Jordan V" userId="S::jordanv.hughes@washoeschools.net::f30a2966-b7ff-4284-82e3-1c3d4bd5878d" providerId="AD" clId="Web-{1C2AF3FA-7610-D3B3-7196-F16CB9E35A6D}" dt="2023-10-31T17:29:02.244" v="223" actId="1076"/>
          <ac:spMkLst>
            <pc:docMk/>
            <pc:sldMk cId="1869474431" sldId="327"/>
            <ac:spMk id="32" creationId="{5264AF8C-81D4-4D31-80F4-9AB6C88D77C9}"/>
          </ac:spMkLst>
        </pc:spChg>
        <pc:spChg chg="add del">
          <ac:chgData name="Hughes, Jordan V" userId="S::jordanv.hughes@washoeschools.net::f30a2966-b7ff-4284-82e3-1c3d4bd5878d" providerId="AD" clId="Web-{1C2AF3FA-7610-D3B3-7196-F16CB9E35A6D}" dt="2023-10-31T17:22:28.311" v="141"/>
          <ac:spMkLst>
            <pc:docMk/>
            <pc:sldMk cId="1869474431" sldId="327"/>
            <ac:spMk id="4103" creationId="{4C10CBC8-7837-4750-8EE9-B4C3D50488F6}"/>
          </ac:spMkLst>
        </pc:spChg>
        <pc:spChg chg="add del">
          <ac:chgData name="Hughes, Jordan V" userId="S::jordanv.hughes@washoeschools.net::f30a2966-b7ff-4284-82e3-1c3d4bd5878d" providerId="AD" clId="Web-{1C2AF3FA-7610-D3B3-7196-F16CB9E35A6D}" dt="2023-10-31T17:22:28.311" v="141"/>
          <ac:spMkLst>
            <pc:docMk/>
            <pc:sldMk cId="1869474431" sldId="327"/>
            <ac:spMk id="4105" creationId="{69014793-11D4-4A17-9261-1A2E683ADF75}"/>
          </ac:spMkLst>
        </pc:spChg>
        <pc:spChg chg="add">
          <ac:chgData name="Hughes, Jordan V" userId="S::jordanv.hughes@washoeschools.net::f30a2966-b7ff-4284-82e3-1c3d4bd5878d" providerId="AD" clId="Web-{1C2AF3FA-7610-D3B3-7196-F16CB9E35A6D}" dt="2023-10-31T17:22:28.358" v="142"/>
          <ac:spMkLst>
            <pc:docMk/>
            <pc:sldMk cId="1869474431" sldId="327"/>
            <ac:spMk id="4107" creationId="{9DECDBF4-02B6-4BB4-B65B-B8107AD6A9E8}"/>
          </ac:spMkLst>
        </pc:spChg>
        <pc:spChg chg="add">
          <ac:chgData name="Hughes, Jordan V" userId="S::jordanv.hughes@washoeschools.net::f30a2966-b7ff-4284-82e3-1c3d4bd5878d" providerId="AD" clId="Web-{1C2AF3FA-7610-D3B3-7196-F16CB9E35A6D}" dt="2023-10-31T17:22:28.358" v="142"/>
          <ac:spMkLst>
            <pc:docMk/>
            <pc:sldMk cId="1869474431" sldId="327"/>
            <ac:spMk id="4108" creationId="{53B021B3-DE93-4AB7-8A18-CF5F1CED88B8}"/>
          </ac:spMkLst>
        </pc:spChg>
        <pc:spChg chg="add">
          <ac:chgData name="Hughes, Jordan V" userId="S::jordanv.hughes@washoeschools.net::f30a2966-b7ff-4284-82e3-1c3d4bd5878d" providerId="AD" clId="Web-{1C2AF3FA-7610-D3B3-7196-F16CB9E35A6D}" dt="2023-10-31T17:22:28.358" v="142"/>
          <ac:spMkLst>
            <pc:docMk/>
            <pc:sldMk cId="1869474431" sldId="327"/>
            <ac:spMk id="4109" creationId="{52D502E5-F6B4-4D58-B4AE-FC466FF15EE8}"/>
          </ac:spMkLst>
        </pc:spChg>
        <pc:picChg chg="mod">
          <ac:chgData name="Hughes, Jordan V" userId="S::jordanv.hughes@washoeschools.net::f30a2966-b7ff-4284-82e3-1c3d4bd5878d" providerId="AD" clId="Web-{1C2AF3FA-7610-D3B3-7196-F16CB9E35A6D}" dt="2023-10-31T17:25:14.572" v="192" actId="1076"/>
          <ac:picMkLst>
            <pc:docMk/>
            <pc:sldMk cId="1869474431" sldId="327"/>
            <ac:picMk id="5" creationId="{6EEB0437-F776-4DC0-9E53-981F363E2408}"/>
          </ac:picMkLst>
        </pc:picChg>
        <pc:picChg chg="mod">
          <ac:chgData name="Hughes, Jordan V" userId="S::jordanv.hughes@washoeschools.net::f30a2966-b7ff-4284-82e3-1c3d4bd5878d" providerId="AD" clId="Web-{1C2AF3FA-7610-D3B3-7196-F16CB9E35A6D}" dt="2023-10-31T17:25:59.809" v="204" actId="1076"/>
          <ac:picMkLst>
            <pc:docMk/>
            <pc:sldMk cId="1869474431" sldId="327"/>
            <ac:picMk id="6" creationId="{887A924C-65FF-3F7F-7F59-C4AC93AD3C6F}"/>
          </ac:picMkLst>
        </pc:picChg>
        <pc:picChg chg="mod">
          <ac:chgData name="Hughes, Jordan V" userId="S::jordanv.hughes@washoeschools.net::f30a2966-b7ff-4284-82e3-1c3d4bd5878d" providerId="AD" clId="Web-{1C2AF3FA-7610-D3B3-7196-F16CB9E35A6D}" dt="2023-10-31T17:26:03.825" v="205" actId="1076"/>
          <ac:picMkLst>
            <pc:docMk/>
            <pc:sldMk cId="1869474431" sldId="327"/>
            <ac:picMk id="7" creationId="{6B9B2E17-BB05-48C9-B04A-2B046618E8D0}"/>
          </ac:picMkLst>
        </pc:picChg>
        <pc:picChg chg="mod">
          <ac:chgData name="Hughes, Jordan V" userId="S::jordanv.hughes@washoeschools.net::f30a2966-b7ff-4284-82e3-1c3d4bd5878d" providerId="AD" clId="Web-{1C2AF3FA-7610-D3B3-7196-F16CB9E35A6D}" dt="2023-10-31T17:23:30.127" v="157" actId="1076"/>
          <ac:picMkLst>
            <pc:docMk/>
            <pc:sldMk cId="1869474431" sldId="327"/>
            <ac:picMk id="23" creationId="{63761AEF-93EB-4462-AA2B-3F524E168CAE}"/>
          </ac:picMkLst>
        </pc:picChg>
        <pc:picChg chg="mod">
          <ac:chgData name="Hughes, Jordan V" userId="S::jordanv.hughes@washoeschools.net::f30a2966-b7ff-4284-82e3-1c3d4bd5878d" providerId="AD" clId="Web-{1C2AF3FA-7610-D3B3-7196-F16CB9E35A6D}" dt="2023-10-31T17:22:59.954" v="147" actId="1076"/>
          <ac:picMkLst>
            <pc:docMk/>
            <pc:sldMk cId="1869474431" sldId="327"/>
            <ac:picMk id="25" creationId="{8D2F9397-E706-4FA5-9129-B6E5444AFE2B}"/>
          </ac:picMkLst>
        </pc:picChg>
        <pc:picChg chg="mod">
          <ac:chgData name="Hughes, Jordan V" userId="S::jordanv.hughes@washoeschools.net::f30a2966-b7ff-4284-82e3-1c3d4bd5878d" providerId="AD" clId="Web-{1C2AF3FA-7610-D3B3-7196-F16CB9E35A6D}" dt="2023-10-31T17:28:56.431" v="222" actId="1076"/>
          <ac:picMkLst>
            <pc:docMk/>
            <pc:sldMk cId="1869474431" sldId="327"/>
            <ac:picMk id="4098" creationId="{5825B398-9520-4A4B-87DE-933A24956150}"/>
          </ac:picMkLst>
        </pc:picChg>
      </pc:sldChg>
      <pc:sldChg chg="modSp">
        <pc:chgData name="Hughes, Jordan V" userId="S::jordanv.hughes@washoeschools.net::f30a2966-b7ff-4284-82e3-1c3d4bd5878d" providerId="AD" clId="Web-{1C2AF3FA-7610-D3B3-7196-F16CB9E35A6D}" dt="2023-10-31T18:06:17.396" v="289" actId="20577"/>
        <pc:sldMkLst>
          <pc:docMk/>
          <pc:sldMk cId="0" sldId="356"/>
        </pc:sldMkLst>
        <pc:graphicFrameChg chg="modGraphic">
          <ac:chgData name="Hughes, Jordan V" userId="S::jordanv.hughes@washoeschools.net::f30a2966-b7ff-4284-82e3-1c3d4bd5878d" providerId="AD" clId="Web-{1C2AF3FA-7610-D3B3-7196-F16CB9E35A6D}" dt="2023-10-31T18:06:17.396" v="289" actId="20577"/>
          <ac:graphicFrameMkLst>
            <pc:docMk/>
            <pc:sldMk cId="0" sldId="356"/>
            <ac:graphicFrameMk id="6175" creationId="{1B349642-4B3C-3002-74BD-E7EF83A3B45C}"/>
          </ac:graphicFrameMkLst>
        </pc:graphicFrameChg>
      </pc:sldChg>
      <pc:sldChg chg="modSp del">
        <pc:chgData name="Hughes, Jordan V" userId="S::jordanv.hughes@washoeschools.net::f30a2966-b7ff-4284-82e3-1c3d4bd5878d" providerId="AD" clId="Web-{1C2AF3FA-7610-D3B3-7196-F16CB9E35A6D}" dt="2023-10-31T17:19:46.331" v="116"/>
        <pc:sldMkLst>
          <pc:docMk/>
          <pc:sldMk cId="0" sldId="360"/>
        </pc:sldMkLst>
        <pc:spChg chg="mod">
          <ac:chgData name="Hughes, Jordan V" userId="S::jordanv.hughes@washoeschools.net::f30a2966-b7ff-4284-82e3-1c3d4bd5878d" providerId="AD" clId="Web-{1C2AF3FA-7610-D3B3-7196-F16CB9E35A6D}" dt="2023-10-31T17:19:41.237" v="115" actId="20577"/>
          <ac:spMkLst>
            <pc:docMk/>
            <pc:sldMk cId="0" sldId="360"/>
            <ac:spMk id="10244" creationId="{00000000-0000-0000-0000-000000000000}"/>
          </ac:spMkLst>
        </pc:spChg>
      </pc:sldChg>
      <pc:sldChg chg="del">
        <pc:chgData name="Hughes, Jordan V" userId="S::jordanv.hughes@washoeschools.net::f30a2966-b7ff-4284-82e3-1c3d4bd5878d" providerId="AD" clId="Web-{1C2AF3FA-7610-D3B3-7196-F16CB9E35A6D}" dt="2023-10-31T17:09:09.929" v="48"/>
        <pc:sldMkLst>
          <pc:docMk/>
          <pc:sldMk cId="0" sldId="370"/>
        </pc:sldMkLst>
      </pc:sldChg>
      <pc:sldChg chg="del">
        <pc:chgData name="Hughes, Jordan V" userId="S::jordanv.hughes@washoeschools.net::f30a2966-b7ff-4284-82e3-1c3d4bd5878d" providerId="AD" clId="Web-{1C2AF3FA-7610-D3B3-7196-F16CB9E35A6D}" dt="2023-10-31T17:09:16.273" v="49"/>
        <pc:sldMkLst>
          <pc:docMk/>
          <pc:sldMk cId="0" sldId="371"/>
        </pc:sldMkLst>
      </pc:sldChg>
      <pc:sldChg chg="addSp modSp mod ord setBg">
        <pc:chgData name="Hughes, Jordan V" userId="S::jordanv.hughes@washoeschools.net::f30a2966-b7ff-4284-82e3-1c3d4bd5878d" providerId="AD" clId="Web-{1C2AF3FA-7610-D3B3-7196-F16CB9E35A6D}" dt="2023-10-31T17:19:34.377" v="114" actId="20577"/>
        <pc:sldMkLst>
          <pc:docMk/>
          <pc:sldMk cId="0" sldId="372"/>
        </pc:sldMkLst>
        <pc:spChg chg="mod">
          <ac:chgData name="Hughes, Jordan V" userId="S::jordanv.hughes@washoeschools.net::f30a2966-b7ff-4284-82e3-1c3d4bd5878d" providerId="AD" clId="Web-{1C2AF3FA-7610-D3B3-7196-F16CB9E35A6D}" dt="2023-10-31T17:19:34.377" v="114" actId="20577"/>
          <ac:spMkLst>
            <pc:docMk/>
            <pc:sldMk cId="0" sldId="372"/>
            <ac:spMk id="10243" creationId="{00000000-0000-0000-0000-000000000000}"/>
          </ac:spMkLst>
        </pc:spChg>
        <pc:spChg chg="add">
          <ac:chgData name="Hughes, Jordan V" userId="S::jordanv.hughes@washoeschools.net::f30a2966-b7ff-4284-82e3-1c3d4bd5878d" providerId="AD" clId="Web-{1C2AF3FA-7610-D3B3-7196-F16CB9E35A6D}" dt="2023-10-31T17:18:51.999" v="100"/>
          <ac:spMkLst>
            <pc:docMk/>
            <pc:sldMk cId="0" sldId="372"/>
            <ac:spMk id="10247" creationId="{EB0222B5-B739-82A9-5CCC-C5585AE12A69}"/>
          </ac:spMkLst>
        </pc:spChg>
        <pc:spChg chg="add">
          <ac:chgData name="Hughes, Jordan V" userId="S::jordanv.hughes@washoeschools.net::f30a2966-b7ff-4284-82e3-1c3d4bd5878d" providerId="AD" clId="Web-{1C2AF3FA-7610-D3B3-7196-F16CB9E35A6D}" dt="2023-10-31T17:18:51.999" v="100"/>
          <ac:spMkLst>
            <pc:docMk/>
            <pc:sldMk cId="0" sldId="372"/>
            <ac:spMk id="10255" creationId="{5BE23E75-E7E9-4D9F-6D25-5512363F8621}"/>
          </ac:spMkLst>
        </pc:spChg>
        <pc:picChg chg="add">
          <ac:chgData name="Hughes, Jordan V" userId="S::jordanv.hughes@washoeschools.net::f30a2966-b7ff-4284-82e3-1c3d4bd5878d" providerId="AD" clId="Web-{1C2AF3FA-7610-D3B3-7196-F16CB9E35A6D}" dt="2023-10-31T17:18:51.999" v="100"/>
          <ac:picMkLst>
            <pc:docMk/>
            <pc:sldMk cId="0" sldId="372"/>
            <ac:picMk id="10246" creationId="{C983AF7B-FAE7-89D7-75E6-1A55F335BA35}"/>
          </ac:picMkLst>
        </pc:picChg>
        <pc:cxnChg chg="add">
          <ac:chgData name="Hughes, Jordan V" userId="S::jordanv.hughes@washoeschools.net::f30a2966-b7ff-4284-82e3-1c3d4bd5878d" providerId="AD" clId="Web-{1C2AF3FA-7610-D3B3-7196-F16CB9E35A6D}" dt="2023-10-31T17:18:51.999" v="100"/>
          <ac:cxnSpMkLst>
            <pc:docMk/>
            <pc:sldMk cId="0" sldId="372"/>
            <ac:cxnSpMk id="10253" creationId="{61B115DB-65EB-3FC3-7284-CFDF4ADC60B6}"/>
          </ac:cxnSpMkLst>
        </pc:cxnChg>
      </pc:sldChg>
      <pc:sldChg chg="modSp">
        <pc:chgData name="Hughes, Jordan V" userId="S::jordanv.hughes@washoeschools.net::f30a2966-b7ff-4284-82e3-1c3d4bd5878d" providerId="AD" clId="Web-{1C2AF3FA-7610-D3B3-7196-F16CB9E35A6D}" dt="2023-10-31T18:00:13.214" v="264" actId="20577"/>
        <pc:sldMkLst>
          <pc:docMk/>
          <pc:sldMk cId="651193629" sldId="373"/>
        </pc:sldMkLst>
        <pc:spChg chg="mod">
          <ac:chgData name="Hughes, Jordan V" userId="S::jordanv.hughes@washoeschools.net::f30a2966-b7ff-4284-82e3-1c3d4bd5878d" providerId="AD" clId="Web-{1C2AF3FA-7610-D3B3-7196-F16CB9E35A6D}" dt="2023-10-31T18:00:13.214" v="264" actId="20577"/>
          <ac:spMkLst>
            <pc:docMk/>
            <pc:sldMk cId="651193629" sldId="373"/>
            <ac:spMk id="2" creationId="{00000000-0000-0000-0000-000000000000}"/>
          </ac:spMkLst>
        </pc:spChg>
      </pc:sldChg>
      <pc:sldChg chg="addSp delSp modSp mod setBg">
        <pc:chgData name="Hughes, Jordan V" userId="S::jordanv.hughes@washoeschools.net::f30a2966-b7ff-4284-82e3-1c3d4bd5878d" providerId="AD" clId="Web-{1C2AF3FA-7610-D3B3-7196-F16CB9E35A6D}" dt="2023-10-31T18:06:57.508" v="290"/>
        <pc:sldMkLst>
          <pc:docMk/>
          <pc:sldMk cId="3477601553" sldId="380"/>
        </pc:sldMkLst>
        <pc:spChg chg="add del mod">
          <ac:chgData name="Hughes, Jordan V" userId="S::jordanv.hughes@washoeschools.net::f30a2966-b7ff-4284-82e3-1c3d4bd5878d" providerId="AD" clId="Web-{1C2AF3FA-7610-D3B3-7196-F16CB9E35A6D}" dt="2023-10-31T18:02:01.659" v="270"/>
          <ac:spMkLst>
            <pc:docMk/>
            <pc:sldMk cId="3477601553" sldId="380"/>
            <ac:spMk id="2" creationId="{728327A6-0715-6752-75FD-78EE8F67EA55}"/>
          </ac:spMkLst>
        </pc:spChg>
        <pc:spChg chg="add del mod">
          <ac:chgData name="Hughes, Jordan V" userId="S::jordanv.hughes@washoeschools.net::f30a2966-b7ff-4284-82e3-1c3d4bd5878d" providerId="AD" clId="Web-{1C2AF3FA-7610-D3B3-7196-F16CB9E35A6D}" dt="2023-10-31T18:02:32.833" v="274"/>
          <ac:spMkLst>
            <pc:docMk/>
            <pc:sldMk cId="3477601553" sldId="380"/>
            <ac:spMk id="4" creationId="{04A77681-D35D-DBA8-E2BA-D4E04440D108}"/>
          </ac:spMkLst>
        </pc:spChg>
        <pc:spChg chg="add del mod">
          <ac:chgData name="Hughes, Jordan V" userId="S::jordanv.hughes@washoeschools.net::f30a2966-b7ff-4284-82e3-1c3d4bd5878d" providerId="AD" clId="Web-{1C2AF3FA-7610-D3B3-7196-F16CB9E35A6D}" dt="2023-10-31T18:03:21.602" v="278"/>
          <ac:spMkLst>
            <pc:docMk/>
            <pc:sldMk cId="3477601553" sldId="380"/>
            <ac:spMk id="6" creationId="{DD1F3132-3AEC-670A-65D8-566443C2B022}"/>
          </ac:spMkLst>
        </pc:spChg>
        <pc:spChg chg="add mod">
          <ac:chgData name="Hughes, Jordan V" userId="S::jordanv.hughes@washoeschools.net::f30a2966-b7ff-4284-82e3-1c3d4bd5878d" providerId="AD" clId="Web-{1C2AF3FA-7610-D3B3-7196-F16CB9E35A6D}" dt="2023-10-31T18:06:57.508" v="290"/>
          <ac:spMkLst>
            <pc:docMk/>
            <pc:sldMk cId="3477601553" sldId="380"/>
            <ac:spMk id="8" creationId="{87C6D436-A799-EDDC-1472-77F4B9D2E5C3}"/>
          </ac:spMkLst>
        </pc:spChg>
        <pc:spChg chg="mod ord">
          <ac:chgData name="Hughes, Jordan V" userId="S::jordanv.hughes@washoeschools.net::f30a2966-b7ff-4284-82e3-1c3d4bd5878d" providerId="AD" clId="Web-{1C2AF3FA-7610-D3B3-7196-F16CB9E35A6D}" dt="2023-10-31T18:06:57.508" v="290"/>
          <ac:spMkLst>
            <pc:docMk/>
            <pc:sldMk cId="3477601553" sldId="380"/>
            <ac:spMk id="6147" creationId="{00000000-0000-0000-0000-000000000000}"/>
          </ac:spMkLst>
        </pc:spChg>
        <pc:spChg chg="mod ord">
          <ac:chgData name="Hughes, Jordan V" userId="S::jordanv.hughes@washoeschools.net::f30a2966-b7ff-4284-82e3-1c3d4bd5878d" providerId="AD" clId="Web-{1C2AF3FA-7610-D3B3-7196-F16CB9E35A6D}" dt="2023-10-31T18:06:57.508" v="290"/>
          <ac:spMkLst>
            <pc:docMk/>
            <pc:sldMk cId="3477601553" sldId="380"/>
            <ac:spMk id="6169" creationId="{00000000-0000-0000-0000-000000000000}"/>
          </ac:spMkLst>
        </pc:spChg>
        <pc:spChg chg="add del">
          <ac:chgData name="Hughes, Jordan V" userId="S::jordanv.hughes@washoeschools.net::f30a2966-b7ff-4284-82e3-1c3d4bd5878d" providerId="AD" clId="Web-{1C2AF3FA-7610-D3B3-7196-F16CB9E35A6D}" dt="2023-10-31T18:06:57.508" v="290"/>
          <ac:spMkLst>
            <pc:docMk/>
            <pc:sldMk cId="3477601553" sldId="380"/>
            <ac:spMk id="6175" creationId="{2C61293E-6EBE-43EF-A52C-9BEBFD7679D4}"/>
          </ac:spMkLst>
        </pc:spChg>
        <pc:spChg chg="add del">
          <ac:chgData name="Hughes, Jordan V" userId="S::jordanv.hughes@washoeschools.net::f30a2966-b7ff-4284-82e3-1c3d4bd5878d" providerId="AD" clId="Web-{1C2AF3FA-7610-D3B3-7196-F16CB9E35A6D}" dt="2023-10-31T18:06:57.508" v="290"/>
          <ac:spMkLst>
            <pc:docMk/>
            <pc:sldMk cId="3477601553" sldId="380"/>
            <ac:spMk id="6177" creationId="{21540236-BFD5-4A9D-8840-4703E7F76825}"/>
          </ac:spMkLst>
        </pc:spChg>
        <pc:spChg chg="add">
          <ac:chgData name="Hughes, Jordan V" userId="S::jordanv.hughes@washoeschools.net::f30a2966-b7ff-4284-82e3-1c3d4bd5878d" providerId="AD" clId="Web-{1C2AF3FA-7610-D3B3-7196-F16CB9E35A6D}" dt="2023-10-31T18:06:57.508" v="290"/>
          <ac:spMkLst>
            <pc:docMk/>
            <pc:sldMk cId="3477601553" sldId="380"/>
            <ac:spMk id="6182" creationId="{7B831B6F-405A-4B47-B9BB-5CA88F285844}"/>
          </ac:spMkLst>
        </pc:spChg>
        <pc:spChg chg="add">
          <ac:chgData name="Hughes, Jordan V" userId="S::jordanv.hughes@washoeschools.net::f30a2966-b7ff-4284-82e3-1c3d4bd5878d" providerId="AD" clId="Web-{1C2AF3FA-7610-D3B3-7196-F16CB9E35A6D}" dt="2023-10-31T18:06:57.508" v="290"/>
          <ac:spMkLst>
            <pc:docMk/>
            <pc:sldMk cId="3477601553" sldId="380"/>
            <ac:spMk id="6184" creationId="{15109354-9C5D-4F8C-B0E6-D1043C7BF20A}"/>
          </ac:spMkLst>
        </pc:spChg>
        <pc:spChg chg="add">
          <ac:chgData name="Hughes, Jordan V" userId="S::jordanv.hughes@washoeschools.net::f30a2966-b7ff-4284-82e3-1c3d4bd5878d" providerId="AD" clId="Web-{1C2AF3FA-7610-D3B3-7196-F16CB9E35A6D}" dt="2023-10-31T18:06:57.508" v="290"/>
          <ac:spMkLst>
            <pc:docMk/>
            <pc:sldMk cId="3477601553" sldId="380"/>
            <ac:spMk id="6186" creationId="{49B530FE-A87D-41A0-A920-ADC6539EAA44}"/>
          </ac:spMkLst>
        </pc:spChg>
        <pc:picChg chg="mod">
          <ac:chgData name="Hughes, Jordan V" userId="S::jordanv.hughes@washoeschools.net::f30a2966-b7ff-4284-82e3-1c3d4bd5878d" providerId="AD" clId="Web-{1C2AF3FA-7610-D3B3-7196-F16CB9E35A6D}" dt="2023-10-31T18:06:57.508" v="290"/>
          <ac:picMkLst>
            <pc:docMk/>
            <pc:sldMk cId="3477601553" sldId="380"/>
            <ac:picMk id="6170" creationId="{3B1762AC-8814-5F34-6291-38DB1803E563}"/>
          </ac:picMkLst>
        </pc:picChg>
      </pc:sldChg>
      <pc:sldChg chg="addSp delSp modSp">
        <pc:chgData name="Hughes, Jordan V" userId="S::jordanv.hughes@washoeschools.net::f30a2966-b7ff-4284-82e3-1c3d4bd5878d" providerId="AD" clId="Web-{1C2AF3FA-7610-D3B3-7196-F16CB9E35A6D}" dt="2023-10-31T18:20:55.424" v="321"/>
        <pc:sldMkLst>
          <pc:docMk/>
          <pc:sldMk cId="2779674843" sldId="381"/>
        </pc:sldMkLst>
        <pc:spChg chg="mod ord">
          <ac:chgData name="Hughes, Jordan V" userId="S::jordanv.hughes@washoeschools.net::f30a2966-b7ff-4284-82e3-1c3d4bd5878d" providerId="AD" clId="Web-{1C2AF3FA-7610-D3B3-7196-F16CB9E35A6D}" dt="2023-10-31T18:20:55.424" v="321"/>
          <ac:spMkLst>
            <pc:docMk/>
            <pc:sldMk cId="2779674843" sldId="381"/>
            <ac:spMk id="2" creationId="{430C5B8C-C0DE-409A-B258-E457FF7AA7EA}"/>
          </ac:spMkLst>
        </pc:spChg>
        <pc:spChg chg="mod">
          <ac:chgData name="Hughes, Jordan V" userId="S::jordanv.hughes@washoeschools.net::f30a2966-b7ff-4284-82e3-1c3d4bd5878d" providerId="AD" clId="Web-{1C2AF3FA-7610-D3B3-7196-F16CB9E35A6D}" dt="2023-10-31T18:20:55.424" v="321"/>
          <ac:spMkLst>
            <pc:docMk/>
            <pc:sldMk cId="2779674843" sldId="381"/>
            <ac:spMk id="3" creationId="{0A0FFA53-E44A-485B-B8CF-2D99D9BE4126}"/>
          </ac:spMkLst>
        </pc:spChg>
        <pc:spChg chg="add del">
          <ac:chgData name="Hughes, Jordan V" userId="S::jordanv.hughes@washoeschools.net::f30a2966-b7ff-4284-82e3-1c3d4bd5878d" providerId="AD" clId="Web-{1C2AF3FA-7610-D3B3-7196-F16CB9E35A6D}" dt="2023-10-31T18:20:55.424" v="321"/>
          <ac:spMkLst>
            <pc:docMk/>
            <pc:sldMk cId="2779674843" sldId="381"/>
            <ac:spMk id="37" creationId="{21540236-BFD5-4A9D-8840-4703E7F76825}"/>
          </ac:spMkLst>
        </pc:spChg>
        <pc:spChg chg="add del">
          <ac:chgData name="Hughes, Jordan V" userId="S::jordanv.hughes@washoeschools.net::f30a2966-b7ff-4284-82e3-1c3d4bd5878d" providerId="AD" clId="Web-{1C2AF3FA-7610-D3B3-7196-F16CB9E35A6D}" dt="2023-10-31T18:20:55.424" v="321"/>
          <ac:spMkLst>
            <pc:docMk/>
            <pc:sldMk cId="2779674843" sldId="381"/>
            <ac:spMk id="38" creationId="{2C61293E-6EBE-43EF-A52C-9BEBFD7679D4}"/>
          </ac:spMkLst>
        </pc:spChg>
        <pc:spChg chg="add del">
          <ac:chgData name="Hughes, Jordan V" userId="S::jordanv.hughes@washoeschools.net::f30a2966-b7ff-4284-82e3-1c3d4bd5878d" providerId="AD" clId="Web-{1C2AF3FA-7610-D3B3-7196-F16CB9E35A6D}" dt="2023-10-31T18:20:55.409" v="320"/>
          <ac:spMkLst>
            <pc:docMk/>
            <pc:sldMk cId="2779674843" sldId="381"/>
            <ac:spMk id="43" creationId="{04812C46-200A-4DEB-A05E-3ED6C68C2387}"/>
          </ac:spMkLst>
        </pc:spChg>
        <pc:spChg chg="add del">
          <ac:chgData name="Hughes, Jordan V" userId="S::jordanv.hughes@washoeschools.net::f30a2966-b7ff-4284-82e3-1c3d4bd5878d" providerId="AD" clId="Web-{1C2AF3FA-7610-D3B3-7196-F16CB9E35A6D}" dt="2023-10-31T18:20:55.409" v="320"/>
          <ac:spMkLst>
            <pc:docMk/>
            <pc:sldMk cId="2779674843" sldId="381"/>
            <ac:spMk id="45" creationId="{D1EA859B-E555-4109-94F3-6700E046E008}"/>
          </ac:spMkLst>
        </pc:spChg>
        <pc:spChg chg="add">
          <ac:chgData name="Hughes, Jordan V" userId="S::jordanv.hughes@washoeschools.net::f30a2966-b7ff-4284-82e3-1c3d4bd5878d" providerId="AD" clId="Web-{1C2AF3FA-7610-D3B3-7196-F16CB9E35A6D}" dt="2023-10-31T18:20:55.424" v="321"/>
          <ac:spMkLst>
            <pc:docMk/>
            <pc:sldMk cId="2779674843" sldId="381"/>
            <ac:spMk id="47" creationId="{F13C74B1-5B17-4795-BED0-7140497B445A}"/>
          </ac:spMkLst>
        </pc:spChg>
        <pc:spChg chg="add">
          <ac:chgData name="Hughes, Jordan V" userId="S::jordanv.hughes@washoeschools.net::f30a2966-b7ff-4284-82e3-1c3d4bd5878d" providerId="AD" clId="Web-{1C2AF3FA-7610-D3B3-7196-F16CB9E35A6D}" dt="2023-10-31T18:20:55.424" v="321"/>
          <ac:spMkLst>
            <pc:docMk/>
            <pc:sldMk cId="2779674843" sldId="381"/>
            <ac:spMk id="48" creationId="{D4974D33-8DC5-464E-8C6D-BE58F0669C17}"/>
          </ac:spMkLst>
        </pc:spChg>
        <pc:picChg chg="add del mod">
          <ac:chgData name="Hughes, Jordan V" userId="S::jordanv.hughes@washoeschools.net::f30a2966-b7ff-4284-82e3-1c3d4bd5878d" providerId="AD" clId="Web-{1C2AF3FA-7610-D3B3-7196-F16CB9E35A6D}" dt="2023-10-31T18:16:05.217" v="313"/>
          <ac:picMkLst>
            <pc:docMk/>
            <pc:sldMk cId="2779674843" sldId="381"/>
            <ac:picMk id="4" creationId="{FB252E80-40B8-740D-2C82-4EA716DD82B1}"/>
          </ac:picMkLst>
        </pc:picChg>
        <pc:picChg chg="add del mod">
          <ac:chgData name="Hughes, Jordan V" userId="S::jordanv.hughes@washoeschools.net::f30a2966-b7ff-4284-82e3-1c3d4bd5878d" providerId="AD" clId="Web-{1C2AF3FA-7610-D3B3-7196-F16CB9E35A6D}" dt="2023-10-31T18:16:15.702" v="315"/>
          <ac:picMkLst>
            <pc:docMk/>
            <pc:sldMk cId="2779674843" sldId="381"/>
            <ac:picMk id="5" creationId="{5CBE4350-CB19-B1D8-B9B7-A05FC595AABD}"/>
          </ac:picMkLst>
        </pc:picChg>
        <pc:picChg chg="add del mod">
          <ac:chgData name="Hughes, Jordan V" userId="S::jordanv.hughes@washoeschools.net::f30a2966-b7ff-4284-82e3-1c3d4bd5878d" providerId="AD" clId="Web-{1C2AF3FA-7610-D3B3-7196-F16CB9E35A6D}" dt="2023-10-31T18:20:36.517" v="317"/>
          <ac:picMkLst>
            <pc:docMk/>
            <pc:sldMk cId="2779674843" sldId="381"/>
            <ac:picMk id="6" creationId="{51638862-CD09-87D2-1D67-05BF08BA032F}"/>
          </ac:picMkLst>
        </pc:picChg>
        <pc:picChg chg="mod ord">
          <ac:chgData name="Hughes, Jordan V" userId="S::jordanv.hughes@washoeschools.net::f30a2966-b7ff-4284-82e3-1c3d4bd5878d" providerId="AD" clId="Web-{1C2AF3FA-7610-D3B3-7196-F16CB9E35A6D}" dt="2023-10-31T18:20:55.424" v="321"/>
          <ac:picMkLst>
            <pc:docMk/>
            <pc:sldMk cId="2779674843" sldId="381"/>
            <ac:picMk id="23" creationId="{07260BCD-3D3D-9584-0EF5-21CED405DEDA}"/>
          </ac:picMkLst>
        </pc:picChg>
      </pc:sldChg>
      <pc:sldChg chg="addSp delSp modSp new mod setBg">
        <pc:chgData name="Hughes, Jordan V" userId="S::jordanv.hughes@washoeschools.net::f30a2966-b7ff-4284-82e3-1c3d4bd5878d" providerId="AD" clId="Web-{1C2AF3FA-7610-D3B3-7196-F16CB9E35A6D}" dt="2023-10-31T17:11:43.033" v="62"/>
        <pc:sldMkLst>
          <pc:docMk/>
          <pc:sldMk cId="1660030252" sldId="382"/>
        </pc:sldMkLst>
        <pc:spChg chg="del mod">
          <ac:chgData name="Hughes, Jordan V" userId="S::jordanv.hughes@washoeschools.net::f30a2966-b7ff-4284-82e3-1c3d4bd5878d" providerId="AD" clId="Web-{1C2AF3FA-7610-D3B3-7196-F16CB9E35A6D}" dt="2023-10-31T16:13:26.567" v="23"/>
          <ac:spMkLst>
            <pc:docMk/>
            <pc:sldMk cId="1660030252" sldId="382"/>
            <ac:spMk id="2" creationId="{47C8F1C8-A295-86BE-3687-C4F9BFC3BB40}"/>
          </ac:spMkLst>
        </pc:spChg>
        <pc:spChg chg="del">
          <ac:chgData name="Hughes, Jordan V" userId="S::jordanv.hughes@washoeschools.net::f30a2966-b7ff-4284-82e3-1c3d4bd5878d" providerId="AD" clId="Web-{1C2AF3FA-7610-D3B3-7196-F16CB9E35A6D}" dt="2023-10-31T16:13:41.161" v="25"/>
          <ac:spMkLst>
            <pc:docMk/>
            <pc:sldMk cId="1660030252" sldId="382"/>
            <ac:spMk id="3" creationId="{32F521BE-9763-C4BE-E4C0-24D0DC3FA6B8}"/>
          </ac:spMkLst>
        </pc:spChg>
        <pc:spChg chg="add mod">
          <ac:chgData name="Hughes, Jordan V" userId="S::jordanv.hughes@washoeschools.net::f30a2966-b7ff-4284-82e3-1c3d4bd5878d" providerId="AD" clId="Web-{1C2AF3FA-7610-D3B3-7196-F16CB9E35A6D}" dt="2023-10-31T17:11:02.108" v="60" actId="20577"/>
          <ac:spMkLst>
            <pc:docMk/>
            <pc:sldMk cId="1660030252" sldId="382"/>
            <ac:spMk id="3" creationId="{744EB651-BE10-3CAA-2FE8-70096AFDA649}"/>
          </ac:spMkLst>
        </pc:spChg>
        <pc:spChg chg="del">
          <ac:chgData name="Hughes, Jordan V" userId="S::jordanv.hughes@washoeschools.net::f30a2966-b7ff-4284-82e3-1c3d4bd5878d" providerId="AD" clId="Web-{1C2AF3FA-7610-D3B3-7196-F16CB9E35A6D}" dt="2023-10-31T16:13:42.818" v="26"/>
          <ac:spMkLst>
            <pc:docMk/>
            <pc:sldMk cId="1660030252" sldId="382"/>
            <ac:spMk id="4" creationId="{4D9F2636-61DE-9EDA-33F2-671CC961145F}"/>
          </ac:spMkLst>
        </pc:spChg>
        <pc:spChg chg="add del mod">
          <ac:chgData name="Hughes, Jordan V" userId="S::jordanv.hughes@washoeschools.net::f30a2966-b7ff-4284-82e3-1c3d4bd5878d" providerId="AD" clId="Web-{1C2AF3FA-7610-D3B3-7196-F16CB9E35A6D}" dt="2023-10-31T16:13:38.052" v="24"/>
          <ac:spMkLst>
            <pc:docMk/>
            <pc:sldMk cId="1660030252" sldId="382"/>
            <ac:spMk id="6" creationId="{81CF5C33-505F-202A-0762-231686C4B4AD}"/>
          </ac:spMkLst>
        </pc:spChg>
        <pc:spChg chg="add del">
          <ac:chgData name="Hughes, Jordan V" userId="S::jordanv.hughes@washoeschools.net::f30a2966-b7ff-4284-82e3-1c3d4bd5878d" providerId="AD" clId="Web-{1C2AF3FA-7610-D3B3-7196-F16CB9E35A6D}" dt="2023-10-31T17:08:41.317" v="35"/>
          <ac:spMkLst>
            <pc:docMk/>
            <pc:sldMk cId="1660030252" sldId="382"/>
            <ac:spMk id="13" creationId="{2D2B266D-3625-4584-A5C3-7D3F672CFF30}"/>
          </ac:spMkLst>
        </pc:spChg>
        <pc:spChg chg="add del">
          <ac:chgData name="Hughes, Jordan V" userId="S::jordanv.hughes@washoeschools.net::f30a2966-b7ff-4284-82e3-1c3d4bd5878d" providerId="AD" clId="Web-{1C2AF3FA-7610-D3B3-7196-F16CB9E35A6D}" dt="2023-10-31T17:08:41.317" v="35"/>
          <ac:spMkLst>
            <pc:docMk/>
            <pc:sldMk cId="1660030252" sldId="382"/>
            <ac:spMk id="15" creationId="{A5D2A5D1-BA0D-47D3-B051-DA7743C46E28}"/>
          </ac:spMkLst>
        </pc:spChg>
        <pc:spChg chg="add del">
          <ac:chgData name="Hughes, Jordan V" userId="S::jordanv.hughes@washoeschools.net::f30a2966-b7ff-4284-82e3-1c3d4bd5878d" providerId="AD" clId="Web-{1C2AF3FA-7610-D3B3-7196-F16CB9E35A6D}" dt="2023-10-31T17:08:55.865" v="41"/>
          <ac:spMkLst>
            <pc:docMk/>
            <pc:sldMk cId="1660030252" sldId="382"/>
            <ac:spMk id="17" creationId="{EB1CEFBF-6F09-4052-862B-E219DA15757E}"/>
          </ac:spMkLst>
        </pc:spChg>
        <pc:spChg chg="add del">
          <ac:chgData name="Hughes, Jordan V" userId="S::jordanv.hughes@washoeschools.net::f30a2966-b7ff-4284-82e3-1c3d4bd5878d" providerId="AD" clId="Web-{1C2AF3FA-7610-D3B3-7196-F16CB9E35A6D}" dt="2023-10-31T17:08:45.818" v="37"/>
          <ac:spMkLst>
            <pc:docMk/>
            <pc:sldMk cId="1660030252" sldId="382"/>
            <ac:spMk id="18" creationId="{C96C8BAF-68F3-4B78-B238-35DF5D86560D}"/>
          </ac:spMkLst>
        </pc:spChg>
        <pc:spChg chg="add del">
          <ac:chgData name="Hughes, Jordan V" userId="S::jordanv.hughes@washoeschools.net::f30a2966-b7ff-4284-82e3-1c3d4bd5878d" providerId="AD" clId="Web-{1C2AF3FA-7610-D3B3-7196-F16CB9E35A6D}" dt="2023-10-31T17:08:50.427" v="39"/>
          <ac:spMkLst>
            <pc:docMk/>
            <pc:sldMk cId="1660030252" sldId="382"/>
            <ac:spMk id="27" creationId="{2D2B266D-3625-4584-A5C3-7D3F672CFF30}"/>
          </ac:spMkLst>
        </pc:spChg>
        <pc:spChg chg="add del">
          <ac:chgData name="Hughes, Jordan V" userId="S::jordanv.hughes@washoeschools.net::f30a2966-b7ff-4284-82e3-1c3d4bd5878d" providerId="AD" clId="Web-{1C2AF3FA-7610-D3B3-7196-F16CB9E35A6D}" dt="2023-10-31T17:08:50.427" v="39"/>
          <ac:spMkLst>
            <pc:docMk/>
            <pc:sldMk cId="1660030252" sldId="382"/>
            <ac:spMk id="28" creationId="{A5D2A5D1-BA0D-47D3-B051-DA7743C46E28}"/>
          </ac:spMkLst>
        </pc:spChg>
        <pc:spChg chg="add del">
          <ac:chgData name="Hughes, Jordan V" userId="S::jordanv.hughes@washoeschools.net::f30a2966-b7ff-4284-82e3-1c3d4bd5878d" providerId="AD" clId="Web-{1C2AF3FA-7610-D3B3-7196-F16CB9E35A6D}" dt="2023-10-31T17:08:55.865" v="41"/>
          <ac:spMkLst>
            <pc:docMk/>
            <pc:sldMk cId="1660030252" sldId="382"/>
            <ac:spMk id="30" creationId="{56827C3C-D52F-46CE-A441-3CD6A1A6A0A2}"/>
          </ac:spMkLst>
        </pc:spChg>
        <pc:spChg chg="add del">
          <ac:chgData name="Hughes, Jordan V" userId="S::jordanv.hughes@washoeschools.net::f30a2966-b7ff-4284-82e3-1c3d4bd5878d" providerId="AD" clId="Web-{1C2AF3FA-7610-D3B3-7196-F16CB9E35A6D}" dt="2023-10-31T17:08:55.865" v="41"/>
          <ac:spMkLst>
            <pc:docMk/>
            <pc:sldMk cId="1660030252" sldId="382"/>
            <ac:spMk id="31" creationId="{F52A8B51-0A89-497B-B882-6658E029A3F9}"/>
          </ac:spMkLst>
        </pc:spChg>
        <pc:spChg chg="add del">
          <ac:chgData name="Hughes, Jordan V" userId="S::jordanv.hughes@washoeschools.net::f30a2966-b7ff-4284-82e3-1c3d4bd5878d" providerId="AD" clId="Web-{1C2AF3FA-7610-D3B3-7196-F16CB9E35A6D}" dt="2023-10-31T17:08:55.865" v="41"/>
          <ac:spMkLst>
            <pc:docMk/>
            <pc:sldMk cId="1660030252" sldId="382"/>
            <ac:spMk id="32" creationId="{BCB5D417-2A71-445D-B4C7-9E814D633D33}"/>
          </ac:spMkLst>
        </pc:spChg>
        <pc:spChg chg="add del">
          <ac:chgData name="Hughes, Jordan V" userId="S::jordanv.hughes@washoeschools.net::f30a2966-b7ff-4284-82e3-1c3d4bd5878d" providerId="AD" clId="Web-{1C2AF3FA-7610-D3B3-7196-F16CB9E35A6D}" dt="2023-10-31T17:08:58.115" v="43"/>
          <ac:spMkLst>
            <pc:docMk/>
            <pc:sldMk cId="1660030252" sldId="382"/>
            <ac:spMk id="34" creationId="{2D2B266D-3625-4584-A5C3-7D3F672CFF30}"/>
          </ac:spMkLst>
        </pc:spChg>
        <pc:spChg chg="add del">
          <ac:chgData name="Hughes, Jordan V" userId="S::jordanv.hughes@washoeschools.net::f30a2966-b7ff-4284-82e3-1c3d4bd5878d" providerId="AD" clId="Web-{1C2AF3FA-7610-D3B3-7196-F16CB9E35A6D}" dt="2023-10-31T17:08:58.115" v="43"/>
          <ac:spMkLst>
            <pc:docMk/>
            <pc:sldMk cId="1660030252" sldId="382"/>
            <ac:spMk id="35" creationId="{A5D2A5D1-BA0D-47D3-B051-DA7743C46E28}"/>
          </ac:spMkLst>
        </pc:spChg>
        <pc:spChg chg="add del">
          <ac:chgData name="Hughes, Jordan V" userId="S::jordanv.hughes@washoeschools.net::f30a2966-b7ff-4284-82e3-1c3d4bd5878d" providerId="AD" clId="Web-{1C2AF3FA-7610-D3B3-7196-F16CB9E35A6D}" dt="2023-10-31T17:09:01.194" v="45"/>
          <ac:spMkLst>
            <pc:docMk/>
            <pc:sldMk cId="1660030252" sldId="382"/>
            <ac:spMk id="37" creationId="{D153EDB2-4AAD-43F4-AE78-4D326C813369}"/>
          </ac:spMkLst>
        </pc:spChg>
        <pc:spChg chg="add">
          <ac:chgData name="Hughes, Jordan V" userId="S::jordanv.hughes@washoeschools.net::f30a2966-b7ff-4284-82e3-1c3d4bd5878d" providerId="AD" clId="Web-{1C2AF3FA-7610-D3B3-7196-F16CB9E35A6D}" dt="2023-10-31T17:09:01.209" v="46"/>
          <ac:spMkLst>
            <pc:docMk/>
            <pc:sldMk cId="1660030252" sldId="382"/>
            <ac:spMk id="43" creationId="{1500B4A4-B1F1-41EA-886A-B8A210DBCA3B}"/>
          </ac:spMkLst>
        </pc:spChg>
        <pc:spChg chg="add">
          <ac:chgData name="Hughes, Jordan V" userId="S::jordanv.hughes@washoeschools.net::f30a2966-b7ff-4284-82e3-1c3d4bd5878d" providerId="AD" clId="Web-{1C2AF3FA-7610-D3B3-7196-F16CB9E35A6D}" dt="2023-10-31T17:09:01.209" v="46"/>
          <ac:spMkLst>
            <pc:docMk/>
            <pc:sldMk cId="1660030252" sldId="382"/>
            <ac:spMk id="44" creationId="{5E55A99C-0BDC-4DBE-8E40-9FA66F629FA1}"/>
          </ac:spMkLst>
        </pc:spChg>
        <pc:grpChg chg="add del">
          <ac:chgData name="Hughes, Jordan V" userId="S::jordanv.hughes@washoeschools.net::f30a2966-b7ff-4284-82e3-1c3d4bd5878d" providerId="AD" clId="Web-{1C2AF3FA-7610-D3B3-7196-F16CB9E35A6D}" dt="2023-10-31T17:08:45.818" v="37"/>
          <ac:grpSpMkLst>
            <pc:docMk/>
            <pc:sldMk cId="1660030252" sldId="382"/>
            <ac:grpSpMk id="19" creationId="{E9537076-EF48-4F72-9164-FD8260D550AC}"/>
          </ac:grpSpMkLst>
        </pc:grpChg>
        <pc:grpChg chg="add del">
          <ac:chgData name="Hughes, Jordan V" userId="S::jordanv.hughes@washoeschools.net::f30a2966-b7ff-4284-82e3-1c3d4bd5878d" providerId="AD" clId="Web-{1C2AF3FA-7610-D3B3-7196-F16CB9E35A6D}" dt="2023-10-31T17:08:45.818" v="37"/>
          <ac:grpSpMkLst>
            <pc:docMk/>
            <pc:sldMk cId="1660030252" sldId="382"/>
            <ac:grpSpMk id="22" creationId="{4F4CD6D0-5A87-4BA2-A13A-0E40511C3CFA}"/>
          </ac:grpSpMkLst>
        </pc:grpChg>
        <pc:grpChg chg="add del">
          <ac:chgData name="Hughes, Jordan V" userId="S::jordanv.hughes@washoeschools.net::f30a2966-b7ff-4284-82e3-1c3d4bd5878d" providerId="AD" clId="Web-{1C2AF3FA-7610-D3B3-7196-F16CB9E35A6D}" dt="2023-10-31T17:08:45.818" v="37"/>
          <ac:grpSpMkLst>
            <pc:docMk/>
            <pc:sldMk cId="1660030252" sldId="382"/>
            <ac:grpSpMk id="23" creationId="{6EFC3492-86BD-4D75-B5B4-C2DBFE0BD106}"/>
          </ac:grpSpMkLst>
        </pc:grpChg>
        <pc:grpChg chg="add del">
          <ac:chgData name="Hughes, Jordan V" userId="S::jordanv.hughes@washoeschools.net::f30a2966-b7ff-4284-82e3-1c3d4bd5878d" providerId="AD" clId="Web-{1C2AF3FA-7610-D3B3-7196-F16CB9E35A6D}" dt="2023-10-31T17:09:01.194" v="45"/>
          <ac:grpSpMkLst>
            <pc:docMk/>
            <pc:sldMk cId="1660030252" sldId="382"/>
            <ac:grpSpMk id="38" creationId="{A3CB7779-72E2-4E92-AE18-6BBC335DD881}"/>
          </ac:grpSpMkLst>
        </pc:grpChg>
        <pc:picChg chg="add mod">
          <ac:chgData name="Hughes, Jordan V" userId="S::jordanv.hughes@washoeschools.net::f30a2966-b7ff-4284-82e3-1c3d4bd5878d" providerId="AD" clId="Web-{1C2AF3FA-7610-D3B3-7196-F16CB9E35A6D}" dt="2023-10-31T17:10:31.934" v="50" actId="1076"/>
          <ac:picMkLst>
            <pc:docMk/>
            <pc:sldMk cId="1660030252" sldId="382"/>
            <ac:picMk id="2" creationId="{60572E4A-2156-9E54-2594-6BBA284D12EA}"/>
          </ac:picMkLst>
        </pc:picChg>
        <pc:picChg chg="add mod ord">
          <ac:chgData name="Hughes, Jordan V" userId="S::jordanv.hughes@washoeschools.net::f30a2966-b7ff-4284-82e3-1c3d4bd5878d" providerId="AD" clId="Web-{1C2AF3FA-7610-D3B3-7196-F16CB9E35A6D}" dt="2023-10-31T17:09:01.209" v="46"/>
          <ac:picMkLst>
            <pc:docMk/>
            <pc:sldMk cId="1660030252" sldId="382"/>
            <ac:picMk id="7" creationId="{DB977995-C1CC-BD06-D672-DE8BFCD7870A}"/>
          </ac:picMkLst>
        </pc:picChg>
        <pc:picChg chg="add mod ord">
          <ac:chgData name="Hughes, Jordan V" userId="S::jordanv.hughes@washoeschools.net::f30a2966-b7ff-4284-82e3-1c3d4bd5878d" providerId="AD" clId="Web-{1C2AF3FA-7610-D3B3-7196-F16CB9E35A6D}" dt="2023-10-31T17:09:01.209" v="46"/>
          <ac:picMkLst>
            <pc:docMk/>
            <pc:sldMk cId="1660030252" sldId="382"/>
            <ac:picMk id="8" creationId="{866B8F87-B2C6-38DA-CA38-8173B4497D00}"/>
          </ac:picMkLst>
        </pc:picChg>
      </pc:sldChg>
      <pc:sldChg chg="addSp delSp modSp new mod setBg">
        <pc:chgData name="Hughes, Jordan V" userId="S::jordanv.hughes@washoeschools.net::f30a2966-b7ff-4284-82e3-1c3d4bd5878d" providerId="AD" clId="Web-{1C2AF3FA-7610-D3B3-7196-F16CB9E35A6D}" dt="2023-10-31T18:12:18.639" v="311"/>
        <pc:sldMkLst>
          <pc:docMk/>
          <pc:sldMk cId="3326077626" sldId="383"/>
        </pc:sldMkLst>
        <pc:spChg chg="del">
          <ac:chgData name="Hughes, Jordan V" userId="S::jordanv.hughes@washoeschools.net::f30a2966-b7ff-4284-82e3-1c3d4bd5878d" providerId="AD" clId="Web-{1C2AF3FA-7610-D3B3-7196-F16CB9E35A6D}" dt="2023-10-31T17:57:58.331" v="237"/>
          <ac:spMkLst>
            <pc:docMk/>
            <pc:sldMk cId="3326077626" sldId="383"/>
            <ac:spMk id="2" creationId="{BCC5972F-67DE-6B33-6529-8182EDF10DF6}"/>
          </ac:spMkLst>
        </pc:spChg>
        <pc:spChg chg="del">
          <ac:chgData name="Hughes, Jordan V" userId="S::jordanv.hughes@washoeschools.net::f30a2966-b7ff-4284-82e3-1c3d4bd5878d" providerId="AD" clId="Web-{1C2AF3FA-7610-D3B3-7196-F16CB9E35A6D}" dt="2023-10-31T17:58:00.096" v="238"/>
          <ac:spMkLst>
            <pc:docMk/>
            <pc:sldMk cId="3326077626" sldId="383"/>
            <ac:spMk id="3" creationId="{BC3503B9-BABA-9447-768D-C7DDF083AEB1}"/>
          </ac:spMkLst>
        </pc:spChg>
        <pc:spChg chg="del">
          <ac:chgData name="Hughes, Jordan V" userId="S::jordanv.hughes@washoeschools.net::f30a2966-b7ff-4284-82e3-1c3d4bd5878d" providerId="AD" clId="Web-{1C2AF3FA-7610-D3B3-7196-F16CB9E35A6D}" dt="2023-10-31T17:58:01.315" v="239"/>
          <ac:spMkLst>
            <pc:docMk/>
            <pc:sldMk cId="3326077626" sldId="383"/>
            <ac:spMk id="4" creationId="{764ED276-37F7-254B-3986-EEA97C2CA2E7}"/>
          </ac:spMkLst>
        </pc:spChg>
        <pc:spChg chg="add del">
          <ac:chgData name="Hughes, Jordan V" userId="S::jordanv.hughes@washoeschools.net::f30a2966-b7ff-4284-82e3-1c3d4bd5878d" providerId="AD" clId="Web-{1C2AF3FA-7610-D3B3-7196-F16CB9E35A6D}" dt="2023-10-31T17:58:43.412" v="249"/>
          <ac:spMkLst>
            <pc:docMk/>
            <pc:sldMk cId="3326077626" sldId="383"/>
            <ac:spMk id="10" creationId="{32BC26D8-82FB-445E-AA49-62A77D7C1EE0}"/>
          </ac:spMkLst>
        </pc:spChg>
        <pc:spChg chg="add del">
          <ac:chgData name="Hughes, Jordan V" userId="S::jordanv.hughes@washoeschools.net::f30a2966-b7ff-4284-82e3-1c3d4bd5878d" providerId="AD" clId="Web-{1C2AF3FA-7610-D3B3-7196-F16CB9E35A6D}" dt="2023-10-31T17:58:43.412" v="249"/>
          <ac:spMkLst>
            <pc:docMk/>
            <pc:sldMk cId="3326077626" sldId="383"/>
            <ac:spMk id="12" creationId="{CB44330D-EA18-4254-AA95-EB49948539B8}"/>
          </ac:spMkLst>
        </pc:spChg>
        <pc:spChg chg="add del">
          <ac:chgData name="Hughes, Jordan V" userId="S::jordanv.hughes@washoeschools.net::f30a2966-b7ff-4284-82e3-1c3d4bd5878d" providerId="AD" clId="Web-{1C2AF3FA-7610-D3B3-7196-F16CB9E35A6D}" dt="2023-10-31T17:58:45.740" v="251"/>
          <ac:spMkLst>
            <pc:docMk/>
            <pc:sldMk cId="3326077626" sldId="383"/>
            <ac:spMk id="14" creationId="{DA2E7C1E-2B5A-4BBA-AE51-1CD8C19309D7}"/>
          </ac:spMkLst>
        </pc:spChg>
        <pc:spChg chg="add del">
          <ac:chgData name="Hughes, Jordan V" userId="S::jordanv.hughes@washoeschools.net::f30a2966-b7ff-4284-82e3-1c3d4bd5878d" providerId="AD" clId="Web-{1C2AF3FA-7610-D3B3-7196-F16CB9E35A6D}" dt="2023-10-31T17:58:45.740" v="251"/>
          <ac:spMkLst>
            <pc:docMk/>
            <pc:sldMk cId="3326077626" sldId="383"/>
            <ac:spMk id="15" creationId="{43DF76B1-5174-4FAF-9D19-FFEE98426836}"/>
          </ac:spMkLst>
        </pc:spChg>
        <pc:spChg chg="add del">
          <ac:chgData name="Hughes, Jordan V" userId="S::jordanv.hughes@washoeschools.net::f30a2966-b7ff-4284-82e3-1c3d4bd5878d" providerId="AD" clId="Web-{1C2AF3FA-7610-D3B3-7196-F16CB9E35A6D}" dt="2023-10-31T18:12:18.639" v="311"/>
          <ac:spMkLst>
            <pc:docMk/>
            <pc:sldMk cId="3326077626" sldId="383"/>
            <ac:spMk id="17" creationId="{32BC26D8-82FB-445E-AA49-62A77D7C1EE0}"/>
          </ac:spMkLst>
        </pc:spChg>
        <pc:spChg chg="add del">
          <ac:chgData name="Hughes, Jordan V" userId="S::jordanv.hughes@washoeschools.net::f30a2966-b7ff-4284-82e3-1c3d4bd5878d" providerId="AD" clId="Web-{1C2AF3FA-7610-D3B3-7196-F16CB9E35A6D}" dt="2023-10-31T18:12:18.639" v="311"/>
          <ac:spMkLst>
            <pc:docMk/>
            <pc:sldMk cId="3326077626" sldId="383"/>
            <ac:spMk id="18" creationId="{CB44330D-EA18-4254-AA95-EB49948539B8}"/>
          </ac:spMkLst>
        </pc:spChg>
        <pc:spChg chg="add del">
          <ac:chgData name="Hughes, Jordan V" userId="S::jordanv.hughes@washoeschools.net::f30a2966-b7ff-4284-82e3-1c3d4bd5878d" providerId="AD" clId="Web-{1C2AF3FA-7610-D3B3-7196-F16CB9E35A6D}" dt="2023-10-31T18:12:18.639" v="311"/>
          <ac:spMkLst>
            <pc:docMk/>
            <pc:sldMk cId="3326077626" sldId="383"/>
            <ac:spMk id="23" creationId="{A169D286-F4D7-4C8B-A6BD-D05384C7F1D8}"/>
          </ac:spMkLst>
        </pc:spChg>
        <pc:spChg chg="add del">
          <ac:chgData name="Hughes, Jordan V" userId="S::jordanv.hughes@washoeschools.net::f30a2966-b7ff-4284-82e3-1c3d4bd5878d" providerId="AD" clId="Web-{1C2AF3FA-7610-D3B3-7196-F16CB9E35A6D}" dt="2023-10-31T18:12:18.639" v="311"/>
          <ac:spMkLst>
            <pc:docMk/>
            <pc:sldMk cId="3326077626" sldId="383"/>
            <ac:spMk id="25" creationId="{39E8235E-135E-4261-8F54-2B316E493C42}"/>
          </ac:spMkLst>
        </pc:spChg>
        <pc:spChg chg="add del">
          <ac:chgData name="Hughes, Jordan V" userId="S::jordanv.hughes@washoeschools.net::f30a2966-b7ff-4284-82e3-1c3d4bd5878d" providerId="AD" clId="Web-{1C2AF3FA-7610-D3B3-7196-F16CB9E35A6D}" dt="2023-10-31T18:12:18.639" v="311"/>
          <ac:spMkLst>
            <pc:docMk/>
            <pc:sldMk cId="3326077626" sldId="383"/>
            <ac:spMk id="27" creationId="{D4ED8EC3-4D57-4620-93CE-4E6661F09A3E}"/>
          </ac:spMkLst>
        </pc:spChg>
        <pc:spChg chg="add del">
          <ac:chgData name="Hughes, Jordan V" userId="S::jordanv.hughes@washoeschools.net::f30a2966-b7ff-4284-82e3-1c3d4bd5878d" providerId="AD" clId="Web-{1C2AF3FA-7610-D3B3-7196-F16CB9E35A6D}" dt="2023-10-31T18:12:18.639" v="311"/>
          <ac:spMkLst>
            <pc:docMk/>
            <pc:sldMk cId="3326077626" sldId="383"/>
            <ac:spMk id="29" creationId="{83BCB34A-2F40-4F41-8488-A134C1C155B7}"/>
          </ac:spMkLst>
        </pc:spChg>
        <pc:spChg chg="add del">
          <ac:chgData name="Hughes, Jordan V" userId="S::jordanv.hughes@washoeschools.net::f30a2966-b7ff-4284-82e3-1c3d4bd5878d" providerId="AD" clId="Web-{1C2AF3FA-7610-D3B3-7196-F16CB9E35A6D}" dt="2023-10-31T18:12:18.639" v="311"/>
          <ac:spMkLst>
            <pc:docMk/>
            <pc:sldMk cId="3326077626" sldId="383"/>
            <ac:spMk id="31" creationId="{F78382DC-4207-465E-B379-1E16448AA222}"/>
          </ac:spMkLst>
        </pc:spChg>
        <pc:picChg chg="add mod">
          <ac:chgData name="Hughes, Jordan V" userId="S::jordanv.hughes@washoeschools.net::f30a2966-b7ff-4284-82e3-1c3d4bd5878d" providerId="AD" clId="Web-{1C2AF3FA-7610-D3B3-7196-F16CB9E35A6D}" dt="2023-10-31T18:12:18.639" v="311"/>
          <ac:picMkLst>
            <pc:docMk/>
            <pc:sldMk cId="3326077626" sldId="383"/>
            <ac:picMk id="5" creationId="{B1EC35DE-A0D1-64EA-A7D5-74FA5AB2BE18}"/>
          </ac:picMkLst>
        </pc:picChg>
        <pc:picChg chg="add del mod">
          <ac:chgData name="Hughes, Jordan V" userId="S::jordanv.hughes@washoeschools.net::f30a2966-b7ff-4284-82e3-1c3d4bd5878d" providerId="AD" clId="Web-{1C2AF3FA-7610-D3B3-7196-F16CB9E35A6D}" dt="2023-10-31T18:10:17.474" v="299"/>
          <ac:picMkLst>
            <pc:docMk/>
            <pc:sldMk cId="3326077626" sldId="383"/>
            <ac:picMk id="6" creationId="{B70BFE1C-8B06-42A1-65E3-93E13984FA8B}"/>
          </ac:picMkLst>
        </pc:picChg>
        <pc:picChg chg="add mod">
          <ac:chgData name="Hughes, Jordan V" userId="S::jordanv.hughes@washoeschools.net::f30a2966-b7ff-4284-82e3-1c3d4bd5878d" providerId="AD" clId="Web-{1C2AF3FA-7610-D3B3-7196-F16CB9E35A6D}" dt="2023-10-31T18:12:18.639" v="311"/>
          <ac:picMkLst>
            <pc:docMk/>
            <pc:sldMk cId="3326077626" sldId="383"/>
            <ac:picMk id="7" creationId="{82B762C3-CBBE-2C45-B441-0C4A296ABD8F}"/>
          </ac:picMkLst>
        </pc:picChg>
      </pc:sldChg>
    </pc:docChg>
  </pc:docChgLst>
  <pc:docChgLst>
    <pc:chgData name="Hughes, Jordan V" userId="S::jordanv.hughes@washoeschools.net::f30a2966-b7ff-4284-82e3-1c3d4bd5878d" providerId="AD" clId="Web-{C3178B83-4534-14A0-6A7F-BA8B625D3882}"/>
    <pc:docChg chg="modSld">
      <pc:chgData name="Hughes, Jordan V" userId="S::jordanv.hughes@washoeschools.net::f30a2966-b7ff-4284-82e3-1c3d4bd5878d" providerId="AD" clId="Web-{C3178B83-4534-14A0-6A7F-BA8B625D3882}" dt="2023-10-30T16:28:10.286" v="2" actId="20577"/>
      <pc:docMkLst>
        <pc:docMk/>
      </pc:docMkLst>
      <pc:sldChg chg="modSp">
        <pc:chgData name="Hughes, Jordan V" userId="S::jordanv.hughes@washoeschools.net::f30a2966-b7ff-4284-82e3-1c3d4bd5878d" providerId="AD" clId="Web-{C3178B83-4534-14A0-6A7F-BA8B625D3882}" dt="2023-10-30T16:27:15.472" v="0" actId="1076"/>
        <pc:sldMkLst>
          <pc:docMk/>
          <pc:sldMk cId="0" sldId="356"/>
        </pc:sldMkLst>
        <pc:graphicFrameChg chg="mod">
          <ac:chgData name="Hughes, Jordan V" userId="S::jordanv.hughes@washoeschools.net::f30a2966-b7ff-4284-82e3-1c3d4bd5878d" providerId="AD" clId="Web-{C3178B83-4534-14A0-6A7F-BA8B625D3882}" dt="2023-10-30T16:27:15.472" v="0" actId="1076"/>
          <ac:graphicFrameMkLst>
            <pc:docMk/>
            <pc:sldMk cId="0" sldId="356"/>
            <ac:graphicFrameMk id="6175" creationId="{1B349642-4B3C-3002-74BD-E7EF83A3B45C}"/>
          </ac:graphicFrameMkLst>
        </pc:graphicFrameChg>
      </pc:sldChg>
      <pc:sldChg chg="modSp">
        <pc:chgData name="Hughes, Jordan V" userId="S::jordanv.hughes@washoeschools.net::f30a2966-b7ff-4284-82e3-1c3d4bd5878d" providerId="AD" clId="Web-{C3178B83-4534-14A0-6A7F-BA8B625D3882}" dt="2023-10-30T16:28:10.286" v="2" actId="20577"/>
        <pc:sldMkLst>
          <pc:docMk/>
          <pc:sldMk cId="651193629" sldId="373"/>
        </pc:sldMkLst>
        <pc:spChg chg="mod">
          <ac:chgData name="Hughes, Jordan V" userId="S::jordanv.hughes@washoeschools.net::f30a2966-b7ff-4284-82e3-1c3d4bd5878d" providerId="AD" clId="Web-{C3178B83-4534-14A0-6A7F-BA8B625D3882}" dt="2023-10-30T16:28:10.286" v="2" actId="20577"/>
          <ac:spMkLst>
            <pc:docMk/>
            <pc:sldMk cId="651193629" sldId="373"/>
            <ac:spMk id="2" creationId="{00000000-0000-0000-0000-000000000000}"/>
          </ac:spMkLst>
        </pc:spChg>
      </pc:sldChg>
    </pc:docChg>
  </pc:docChgLst>
  <pc:docChgLst>
    <pc:chgData name="Hughes, Jordan V" userId="S::jordanv.hughes@washoeschools.net::f30a2966-b7ff-4284-82e3-1c3d4bd5878d" providerId="AD" clId="Web-{04F4AE3F-E581-5224-E6F6-5B03489F1AE3}"/>
    <pc:docChg chg="delSld modSld">
      <pc:chgData name="Hughes, Jordan V" userId="S::jordanv.hughes@washoeschools.net::f30a2966-b7ff-4284-82e3-1c3d4bd5878d" providerId="AD" clId="Web-{04F4AE3F-E581-5224-E6F6-5B03489F1AE3}" dt="2023-10-26T20:21:56.474" v="69"/>
      <pc:docMkLst>
        <pc:docMk/>
      </pc:docMkLst>
      <pc:sldChg chg="delSp delAnim">
        <pc:chgData name="Hughes, Jordan V" userId="S::jordanv.hughes@washoeschools.net::f30a2966-b7ff-4284-82e3-1c3d4bd5878d" providerId="AD" clId="Web-{04F4AE3F-E581-5224-E6F6-5B03489F1AE3}" dt="2023-10-26T20:08:24.536" v="8"/>
        <pc:sldMkLst>
          <pc:docMk/>
          <pc:sldMk cId="0" sldId="258"/>
        </pc:sldMkLst>
        <pc:picChg chg="del">
          <ac:chgData name="Hughes, Jordan V" userId="S::jordanv.hughes@washoeschools.net::f30a2966-b7ff-4284-82e3-1c3d4bd5878d" providerId="AD" clId="Web-{04F4AE3F-E581-5224-E6F6-5B03489F1AE3}" dt="2023-10-26T20:08:24.536" v="8"/>
          <ac:picMkLst>
            <pc:docMk/>
            <pc:sldMk cId="0" sldId="258"/>
            <ac:picMk id="8" creationId="{CA13D8A9-647A-1045-2B03-413165968153}"/>
          </ac:picMkLst>
        </pc:picChg>
      </pc:sldChg>
      <pc:sldChg chg="delSp modSp delAnim">
        <pc:chgData name="Hughes, Jordan V" userId="S::jordanv.hughes@washoeschools.net::f30a2966-b7ff-4284-82e3-1c3d4bd5878d" providerId="AD" clId="Web-{04F4AE3F-E581-5224-E6F6-5B03489F1AE3}" dt="2023-10-26T20:16:45.337" v="50" actId="20577"/>
        <pc:sldMkLst>
          <pc:docMk/>
          <pc:sldMk cId="0" sldId="276"/>
        </pc:sldMkLst>
        <pc:spChg chg="mod">
          <ac:chgData name="Hughes, Jordan V" userId="S::jordanv.hughes@washoeschools.net::f30a2966-b7ff-4284-82e3-1c3d4bd5878d" providerId="AD" clId="Web-{04F4AE3F-E581-5224-E6F6-5B03489F1AE3}" dt="2023-10-26T20:16:45.337" v="50" actId="20577"/>
          <ac:spMkLst>
            <pc:docMk/>
            <pc:sldMk cId="0" sldId="276"/>
            <ac:spMk id="2" creationId="{00000000-0000-0000-0000-000000000000}"/>
          </ac:spMkLst>
        </pc:spChg>
        <pc:picChg chg="del">
          <ac:chgData name="Hughes, Jordan V" userId="S::jordanv.hughes@washoeschools.net::f30a2966-b7ff-4284-82e3-1c3d4bd5878d" providerId="AD" clId="Web-{04F4AE3F-E581-5224-E6F6-5B03489F1AE3}" dt="2023-10-26T20:08:41.662" v="14"/>
          <ac:picMkLst>
            <pc:docMk/>
            <pc:sldMk cId="0" sldId="276"/>
            <ac:picMk id="8" creationId="{49BC59CF-C045-B219-95A9-06AB6ECE28B7}"/>
          </ac:picMkLst>
        </pc:picChg>
      </pc:sldChg>
      <pc:sldChg chg="addSp delSp modSp mod setBg delAnim">
        <pc:chgData name="Hughes, Jordan V" userId="S::jordanv.hughes@washoeschools.net::f30a2966-b7ff-4284-82e3-1c3d4bd5878d" providerId="AD" clId="Web-{04F4AE3F-E581-5224-E6F6-5B03489F1AE3}" dt="2023-10-26T20:19:39.157" v="66"/>
        <pc:sldMkLst>
          <pc:docMk/>
          <pc:sldMk cId="0" sldId="302"/>
        </pc:sldMkLst>
        <pc:spChg chg="mod">
          <ac:chgData name="Hughes, Jordan V" userId="S::jordanv.hughes@washoeschools.net::f30a2966-b7ff-4284-82e3-1c3d4bd5878d" providerId="AD" clId="Web-{04F4AE3F-E581-5224-E6F6-5B03489F1AE3}" dt="2023-10-26T20:19:39.157" v="66"/>
          <ac:spMkLst>
            <pc:docMk/>
            <pc:sldMk cId="0" sldId="302"/>
            <ac:spMk id="11267" creationId="{00000000-0000-0000-0000-000000000000}"/>
          </ac:spMkLst>
        </pc:spChg>
        <pc:spChg chg="del">
          <ac:chgData name="Hughes, Jordan V" userId="S::jordanv.hughes@washoeschools.net::f30a2966-b7ff-4284-82e3-1c3d4bd5878d" providerId="AD" clId="Web-{04F4AE3F-E581-5224-E6F6-5B03489F1AE3}" dt="2023-10-26T20:19:20.140" v="61"/>
          <ac:spMkLst>
            <pc:docMk/>
            <pc:sldMk cId="0" sldId="302"/>
            <ac:spMk id="11268" creationId="{00000000-0000-0000-0000-000000000000}"/>
          </ac:spMkLst>
        </pc:spChg>
        <pc:spChg chg="ord">
          <ac:chgData name="Hughes, Jordan V" userId="S::jordanv.hughes@washoeschools.net::f30a2966-b7ff-4284-82e3-1c3d4bd5878d" providerId="AD" clId="Web-{04F4AE3F-E581-5224-E6F6-5B03489F1AE3}" dt="2023-10-26T20:19:39.063" v="65"/>
          <ac:spMkLst>
            <pc:docMk/>
            <pc:sldMk cId="0" sldId="302"/>
            <ac:spMk id="11270" creationId="{00000000-0000-0000-0000-000000000000}"/>
          </ac:spMkLst>
        </pc:spChg>
        <pc:spChg chg="add del">
          <ac:chgData name="Hughes, Jordan V" userId="S::jordanv.hughes@washoeschools.net::f30a2966-b7ff-4284-82e3-1c3d4bd5878d" providerId="AD" clId="Web-{04F4AE3F-E581-5224-E6F6-5B03489F1AE3}" dt="2023-10-26T20:19:39.063" v="65"/>
          <ac:spMkLst>
            <pc:docMk/>
            <pc:sldMk cId="0" sldId="302"/>
            <ac:spMk id="11277" creationId="{EFC3BF2D-25C6-4594-8B55-8F1185219B59}"/>
          </ac:spMkLst>
        </pc:spChg>
        <pc:spChg chg="add del">
          <ac:chgData name="Hughes, Jordan V" userId="S::jordanv.hughes@washoeschools.net::f30a2966-b7ff-4284-82e3-1c3d4bd5878d" providerId="AD" clId="Web-{04F4AE3F-E581-5224-E6F6-5B03489F1AE3}" dt="2023-10-26T20:19:39.063" v="65"/>
          <ac:spMkLst>
            <pc:docMk/>
            <pc:sldMk cId="0" sldId="302"/>
            <ac:spMk id="11279" creationId="{F7A12C12-F8D4-4AC9-84E1-E4F85BFABB1B}"/>
          </ac:spMkLst>
        </pc:spChg>
        <pc:spChg chg="add">
          <ac:chgData name="Hughes, Jordan V" userId="S::jordanv.hughes@washoeschools.net::f30a2966-b7ff-4284-82e3-1c3d4bd5878d" providerId="AD" clId="Web-{04F4AE3F-E581-5224-E6F6-5B03489F1AE3}" dt="2023-10-26T20:19:39.157" v="66"/>
          <ac:spMkLst>
            <pc:docMk/>
            <pc:sldMk cId="0" sldId="302"/>
            <ac:spMk id="11283" creationId="{D682D761-4925-4E94-8AC2-EC78DB378C6F}"/>
          </ac:spMkLst>
        </pc:spChg>
        <pc:spChg chg="add">
          <ac:chgData name="Hughes, Jordan V" userId="S::jordanv.hughes@washoeschools.net::f30a2966-b7ff-4284-82e3-1c3d4bd5878d" providerId="AD" clId="Web-{04F4AE3F-E581-5224-E6F6-5B03489F1AE3}" dt="2023-10-26T20:19:39.157" v="66"/>
          <ac:spMkLst>
            <pc:docMk/>
            <pc:sldMk cId="0" sldId="302"/>
            <ac:spMk id="11285" creationId="{39172483-53EC-4ABF-9693-AD84FCE4E876}"/>
          </ac:spMkLst>
        </pc:spChg>
        <pc:spChg chg="add">
          <ac:chgData name="Hughes, Jordan V" userId="S::jordanv.hughes@washoeschools.net::f30a2966-b7ff-4284-82e3-1c3d4bd5878d" providerId="AD" clId="Web-{04F4AE3F-E581-5224-E6F6-5B03489F1AE3}" dt="2023-10-26T20:19:39.157" v="66"/>
          <ac:spMkLst>
            <pc:docMk/>
            <pc:sldMk cId="0" sldId="302"/>
            <ac:spMk id="11288" creationId="{5D586E77-D27F-4AD3-990A-B2CE32C0F119}"/>
          </ac:spMkLst>
        </pc:spChg>
        <pc:spChg chg="add">
          <ac:chgData name="Hughes, Jordan V" userId="S::jordanv.hughes@washoeschools.net::f30a2966-b7ff-4284-82e3-1c3d4bd5878d" providerId="AD" clId="Web-{04F4AE3F-E581-5224-E6F6-5B03489F1AE3}" dt="2023-10-26T20:19:39.157" v="66"/>
          <ac:spMkLst>
            <pc:docMk/>
            <pc:sldMk cId="0" sldId="302"/>
            <ac:spMk id="11289" creationId="{D6CA807E-B8E4-442A-9C0C-FDC75F0085AF}"/>
          </ac:spMkLst>
        </pc:spChg>
        <pc:spChg chg="add">
          <ac:chgData name="Hughes, Jordan V" userId="S::jordanv.hughes@washoeschools.net::f30a2966-b7ff-4284-82e3-1c3d4bd5878d" providerId="AD" clId="Web-{04F4AE3F-E581-5224-E6F6-5B03489F1AE3}" dt="2023-10-26T20:19:39.157" v="66"/>
          <ac:spMkLst>
            <pc:docMk/>
            <pc:sldMk cId="0" sldId="302"/>
            <ac:spMk id="11290" creationId="{1966BA61-6F1C-4EAA-BE1A-9FB90B9827A8}"/>
          </ac:spMkLst>
        </pc:spChg>
        <pc:grpChg chg="add del">
          <ac:chgData name="Hughes, Jordan V" userId="S::jordanv.hughes@washoeschools.net::f30a2966-b7ff-4284-82e3-1c3d4bd5878d" providerId="AD" clId="Web-{04F4AE3F-E581-5224-E6F6-5B03489F1AE3}" dt="2023-10-26T20:19:39.063" v="65"/>
          <ac:grpSpMkLst>
            <pc:docMk/>
            <pc:sldMk cId="0" sldId="302"/>
            <ac:grpSpMk id="11281" creationId="{8FD8AD14-0613-481A-BA78-CCA8DD1F3B5D}"/>
          </ac:grpSpMkLst>
        </pc:grpChg>
        <pc:graphicFrameChg chg="add mod ord modGraphic">
          <ac:chgData name="Hughes, Jordan V" userId="S::jordanv.hughes@washoeschools.net::f30a2966-b7ff-4284-82e3-1c3d4bd5878d" providerId="AD" clId="Web-{04F4AE3F-E581-5224-E6F6-5B03489F1AE3}" dt="2023-10-26T20:19:39.157" v="66"/>
          <ac:graphicFrameMkLst>
            <pc:docMk/>
            <pc:sldMk cId="0" sldId="302"/>
            <ac:graphicFrameMk id="11272" creationId="{F485F71A-ADD7-EFA5-1993-DE0A49931A6E}"/>
          </ac:graphicFrameMkLst>
        </pc:graphicFrameChg>
        <pc:picChg chg="mod ord">
          <ac:chgData name="Hughes, Jordan V" userId="S::jordanv.hughes@washoeschools.net::f30a2966-b7ff-4284-82e3-1c3d4bd5878d" providerId="AD" clId="Web-{04F4AE3F-E581-5224-E6F6-5B03489F1AE3}" dt="2023-10-26T20:19:39.157" v="66"/>
          <ac:picMkLst>
            <pc:docMk/>
            <pc:sldMk cId="0" sldId="302"/>
            <ac:picMk id="3" creationId="{98F6D860-E2AE-4F89-9AFD-636F7A000FB8}"/>
          </ac:picMkLst>
        </pc:picChg>
        <pc:picChg chg="del">
          <ac:chgData name="Hughes, Jordan V" userId="S::jordanv.hughes@washoeschools.net::f30a2966-b7ff-4284-82e3-1c3d4bd5878d" providerId="AD" clId="Web-{04F4AE3F-E581-5224-E6F6-5B03489F1AE3}" dt="2023-10-26T20:08:45.865" v="16"/>
          <ac:picMkLst>
            <pc:docMk/>
            <pc:sldMk cId="0" sldId="302"/>
            <ac:picMk id="8" creationId="{21FDFC12-095B-BDC0-80FB-A77BF7193095}"/>
          </ac:picMkLst>
        </pc:picChg>
        <pc:picChg chg="mod">
          <ac:chgData name="Hughes, Jordan V" userId="S::jordanv.hughes@washoeschools.net::f30a2966-b7ff-4284-82e3-1c3d4bd5878d" providerId="AD" clId="Web-{04F4AE3F-E581-5224-E6F6-5B03489F1AE3}" dt="2023-10-26T20:19:39.157" v="66"/>
          <ac:picMkLst>
            <pc:docMk/>
            <pc:sldMk cId="0" sldId="302"/>
            <ac:picMk id="11269" creationId="{00000000-0000-0000-0000-000000000000}"/>
          </ac:picMkLst>
        </pc:picChg>
      </pc:sldChg>
      <pc:sldChg chg="delSp delAnim">
        <pc:chgData name="Hughes, Jordan V" userId="S::jordanv.hughes@washoeschools.net::f30a2966-b7ff-4284-82e3-1c3d4bd5878d" providerId="AD" clId="Web-{04F4AE3F-E581-5224-E6F6-5B03489F1AE3}" dt="2023-10-26T20:07:54.379" v="0"/>
        <pc:sldMkLst>
          <pc:docMk/>
          <pc:sldMk cId="0" sldId="320"/>
        </pc:sldMkLst>
        <pc:picChg chg="del">
          <ac:chgData name="Hughes, Jordan V" userId="S::jordanv.hughes@washoeschools.net::f30a2966-b7ff-4284-82e3-1c3d4bd5878d" providerId="AD" clId="Web-{04F4AE3F-E581-5224-E6F6-5B03489F1AE3}" dt="2023-10-26T20:07:54.379" v="0"/>
          <ac:picMkLst>
            <pc:docMk/>
            <pc:sldMk cId="0" sldId="320"/>
            <ac:picMk id="10" creationId="{593B87F1-A9F1-9A07-E4FA-1FFE5BD0282D}"/>
          </ac:picMkLst>
        </pc:picChg>
      </pc:sldChg>
      <pc:sldChg chg="delSp delAnim">
        <pc:chgData name="Hughes, Jordan V" userId="S::jordanv.hughes@washoeschools.net::f30a2966-b7ff-4284-82e3-1c3d4bd5878d" providerId="AD" clId="Web-{04F4AE3F-E581-5224-E6F6-5B03489F1AE3}" dt="2023-10-26T20:08:32.849" v="11"/>
        <pc:sldMkLst>
          <pc:docMk/>
          <pc:sldMk cId="0" sldId="324"/>
        </pc:sldMkLst>
        <pc:picChg chg="del">
          <ac:chgData name="Hughes, Jordan V" userId="S::jordanv.hughes@washoeschools.net::f30a2966-b7ff-4284-82e3-1c3d4bd5878d" providerId="AD" clId="Web-{04F4AE3F-E581-5224-E6F6-5B03489F1AE3}" dt="2023-10-26T20:08:32.849" v="11"/>
          <ac:picMkLst>
            <pc:docMk/>
            <pc:sldMk cId="0" sldId="324"/>
            <ac:picMk id="5" creationId="{866EFE9D-D9AD-E6E2-B627-4E2061D3E7E5}"/>
          </ac:picMkLst>
        </pc:picChg>
      </pc:sldChg>
      <pc:sldChg chg="delSp modSp del delAnim">
        <pc:chgData name="Hughes, Jordan V" userId="S::jordanv.hughes@washoeschools.net::f30a2966-b7ff-4284-82e3-1c3d4bd5878d" providerId="AD" clId="Web-{04F4AE3F-E581-5224-E6F6-5B03489F1AE3}" dt="2023-10-26T20:17:00.369" v="51"/>
        <pc:sldMkLst>
          <pc:docMk/>
          <pc:sldMk cId="0" sldId="326"/>
        </pc:sldMkLst>
        <pc:spChg chg="mod">
          <ac:chgData name="Hughes, Jordan V" userId="S::jordanv.hughes@washoeschools.net::f30a2966-b7ff-4284-82e3-1c3d4bd5878d" providerId="AD" clId="Web-{04F4AE3F-E581-5224-E6F6-5B03489F1AE3}" dt="2023-10-26T20:16:31.883" v="49" actId="20577"/>
          <ac:spMkLst>
            <pc:docMk/>
            <pc:sldMk cId="0" sldId="326"/>
            <ac:spMk id="16388" creationId="{00000000-0000-0000-0000-000000000000}"/>
          </ac:spMkLst>
        </pc:spChg>
        <pc:picChg chg="del">
          <ac:chgData name="Hughes, Jordan V" userId="S::jordanv.hughes@washoeschools.net::f30a2966-b7ff-4284-82e3-1c3d4bd5878d" providerId="AD" clId="Web-{04F4AE3F-E581-5224-E6F6-5B03489F1AE3}" dt="2023-10-26T20:08:43.724" v="15"/>
          <ac:picMkLst>
            <pc:docMk/>
            <pc:sldMk cId="0" sldId="326"/>
            <ac:picMk id="5" creationId="{F62CD414-1998-0D76-4AEE-CADE89283C83}"/>
          </ac:picMkLst>
        </pc:picChg>
      </pc:sldChg>
      <pc:sldChg chg="delSp delAnim">
        <pc:chgData name="Hughes, Jordan V" userId="S::jordanv.hughes@washoeschools.net::f30a2966-b7ff-4284-82e3-1c3d4bd5878d" providerId="AD" clId="Web-{04F4AE3F-E581-5224-E6F6-5B03489F1AE3}" dt="2023-10-26T20:08:15.207" v="5"/>
        <pc:sldMkLst>
          <pc:docMk/>
          <pc:sldMk cId="1869474431" sldId="327"/>
        </pc:sldMkLst>
        <pc:picChg chg="del">
          <ac:chgData name="Hughes, Jordan V" userId="S::jordanv.hughes@washoeschools.net::f30a2966-b7ff-4284-82e3-1c3d4bd5878d" providerId="AD" clId="Web-{04F4AE3F-E581-5224-E6F6-5B03489F1AE3}" dt="2023-10-26T20:08:15.207" v="5"/>
          <ac:picMkLst>
            <pc:docMk/>
            <pc:sldMk cId="1869474431" sldId="327"/>
            <ac:picMk id="15" creationId="{94404A23-0BFA-B569-871F-304B656EAEAC}"/>
          </ac:picMkLst>
        </pc:picChg>
      </pc:sldChg>
      <pc:sldChg chg="addSp delSp modSp mod setBg addAnim delAnim">
        <pc:chgData name="Hughes, Jordan V" userId="S::jordanv.hughes@washoeschools.net::f30a2966-b7ff-4284-82e3-1c3d4bd5878d" providerId="AD" clId="Web-{04F4AE3F-E581-5224-E6F6-5B03489F1AE3}" dt="2023-10-26T20:10:11.384" v="26"/>
        <pc:sldMkLst>
          <pc:docMk/>
          <pc:sldMk cId="0" sldId="355"/>
        </pc:sldMkLst>
        <pc:spChg chg="mod">
          <ac:chgData name="Hughes, Jordan V" userId="S::jordanv.hughes@washoeschools.net::f30a2966-b7ff-4284-82e3-1c3d4bd5878d" providerId="AD" clId="Web-{04F4AE3F-E581-5224-E6F6-5B03489F1AE3}" dt="2023-10-26T20:10:11.384" v="26"/>
          <ac:spMkLst>
            <pc:docMk/>
            <pc:sldMk cId="0" sldId="355"/>
            <ac:spMk id="5123" creationId="{00000000-0000-0000-0000-000000000000}"/>
          </ac:spMkLst>
        </pc:spChg>
        <pc:spChg chg="add">
          <ac:chgData name="Hughes, Jordan V" userId="S::jordanv.hughes@washoeschools.net::f30a2966-b7ff-4284-82e3-1c3d4bd5878d" providerId="AD" clId="Web-{04F4AE3F-E581-5224-E6F6-5B03489F1AE3}" dt="2023-10-26T20:10:11.384" v="26"/>
          <ac:spMkLst>
            <pc:docMk/>
            <pc:sldMk cId="0" sldId="355"/>
            <ac:spMk id="5128" creationId="{313BE87B-D7FD-4BF3-A7BC-511F522528C2}"/>
          </ac:spMkLst>
        </pc:spChg>
        <pc:spChg chg="add del">
          <ac:chgData name="Hughes, Jordan V" userId="S::jordanv.hughes@washoeschools.net::f30a2966-b7ff-4284-82e3-1c3d4bd5878d" providerId="AD" clId="Web-{04F4AE3F-E581-5224-E6F6-5B03489F1AE3}" dt="2023-10-26T20:10:11.368" v="25"/>
          <ac:spMkLst>
            <pc:docMk/>
            <pc:sldMk cId="0" sldId="355"/>
            <ac:spMk id="5129" creationId="{7A675F33-98AF-4B83-A3BB-0780A23145E6}"/>
          </ac:spMkLst>
        </pc:spChg>
        <pc:spChg chg="add">
          <ac:chgData name="Hughes, Jordan V" userId="S::jordanv.hughes@washoeschools.net::f30a2966-b7ff-4284-82e3-1c3d4bd5878d" providerId="AD" clId="Web-{04F4AE3F-E581-5224-E6F6-5B03489F1AE3}" dt="2023-10-26T20:10:11.384" v="26"/>
          <ac:spMkLst>
            <pc:docMk/>
            <pc:sldMk cId="0" sldId="355"/>
            <ac:spMk id="5130" creationId="{035A481B-C639-4892-B0EF-4D8373A9B06A}"/>
          </ac:spMkLst>
        </pc:spChg>
        <pc:spChg chg="add">
          <ac:chgData name="Hughes, Jordan V" userId="S::jordanv.hughes@washoeschools.net::f30a2966-b7ff-4284-82e3-1c3d4bd5878d" providerId="AD" clId="Web-{04F4AE3F-E581-5224-E6F6-5B03489F1AE3}" dt="2023-10-26T20:10:11.384" v="26"/>
          <ac:spMkLst>
            <pc:docMk/>
            <pc:sldMk cId="0" sldId="355"/>
            <ac:spMk id="5132" creationId="{052BD58B-6284-459E-9FF4-A97F3A569074}"/>
          </ac:spMkLst>
        </pc:spChg>
        <pc:grpChg chg="add">
          <ac:chgData name="Hughes, Jordan V" userId="S::jordanv.hughes@washoeschools.net::f30a2966-b7ff-4284-82e3-1c3d4bd5878d" providerId="AD" clId="Web-{04F4AE3F-E581-5224-E6F6-5B03489F1AE3}" dt="2023-10-26T20:10:11.384" v="26"/>
          <ac:grpSpMkLst>
            <pc:docMk/>
            <pc:sldMk cId="0" sldId="355"/>
            <ac:grpSpMk id="5134" creationId="{AE589C21-CEDE-4D90-AC85-6E43B68D1316}"/>
          </ac:grpSpMkLst>
        </pc:grpChg>
        <pc:picChg chg="del">
          <ac:chgData name="Hughes, Jordan V" userId="S::jordanv.hughes@washoeschools.net::f30a2966-b7ff-4284-82e3-1c3d4bd5878d" providerId="AD" clId="Web-{04F4AE3F-E581-5224-E6F6-5B03489F1AE3}" dt="2023-10-26T20:07:59.272" v="1"/>
          <ac:picMkLst>
            <pc:docMk/>
            <pc:sldMk cId="0" sldId="355"/>
            <ac:picMk id="16" creationId="{A73C0184-763B-E0B0-A619-C46FEF066947}"/>
          </ac:picMkLst>
        </pc:picChg>
        <pc:picChg chg="add del">
          <ac:chgData name="Hughes, Jordan V" userId="S::jordanv.hughes@washoeschools.net::f30a2966-b7ff-4284-82e3-1c3d4bd5878d" providerId="AD" clId="Web-{04F4AE3F-E581-5224-E6F6-5B03489F1AE3}" dt="2023-10-26T20:10:11.368" v="25"/>
          <ac:picMkLst>
            <pc:docMk/>
            <pc:sldMk cId="0" sldId="355"/>
            <ac:picMk id="5125" creationId="{1C977059-EC93-7619-6290-042915306EBD}"/>
          </ac:picMkLst>
        </pc:picChg>
      </pc:sldChg>
      <pc:sldChg chg="addSp delSp modSp mod setBg delAnim">
        <pc:chgData name="Hughes, Jordan V" userId="S::jordanv.hughes@washoeschools.net::f30a2966-b7ff-4284-82e3-1c3d4bd5878d" providerId="AD" clId="Web-{04F4AE3F-E581-5224-E6F6-5B03489F1AE3}" dt="2023-10-26T20:14:06.190" v="39"/>
        <pc:sldMkLst>
          <pc:docMk/>
          <pc:sldMk cId="0" sldId="356"/>
        </pc:sldMkLst>
        <pc:spChg chg="mod">
          <ac:chgData name="Hughes, Jordan V" userId="S::jordanv.hughes@washoeschools.net::f30a2966-b7ff-4284-82e3-1c3d4bd5878d" providerId="AD" clId="Web-{04F4AE3F-E581-5224-E6F6-5B03489F1AE3}" dt="2023-10-26T20:11:21.887" v="38"/>
          <ac:spMkLst>
            <pc:docMk/>
            <pc:sldMk cId="0" sldId="356"/>
            <ac:spMk id="6147" creationId="{00000000-0000-0000-0000-000000000000}"/>
          </ac:spMkLst>
        </pc:spChg>
        <pc:spChg chg="del mod">
          <ac:chgData name="Hughes, Jordan V" userId="S::jordanv.hughes@washoeschools.net::f30a2966-b7ff-4284-82e3-1c3d4bd5878d" providerId="AD" clId="Web-{04F4AE3F-E581-5224-E6F6-5B03489F1AE3}" dt="2023-10-26T20:14:06.190" v="39"/>
          <ac:spMkLst>
            <pc:docMk/>
            <pc:sldMk cId="0" sldId="356"/>
            <ac:spMk id="6148" creationId="{00000000-0000-0000-0000-000000000000}"/>
          </ac:spMkLst>
        </pc:spChg>
        <pc:spChg chg="add del">
          <ac:chgData name="Hughes, Jordan V" userId="S::jordanv.hughes@washoeschools.net::f30a2966-b7ff-4284-82e3-1c3d4bd5878d" providerId="AD" clId="Web-{04F4AE3F-E581-5224-E6F6-5B03489F1AE3}" dt="2023-10-26T20:11:16.808" v="33"/>
          <ac:spMkLst>
            <pc:docMk/>
            <pc:sldMk cId="0" sldId="356"/>
            <ac:spMk id="6154" creationId="{A597D91B-C663-44BE-B618-5D0CAFEE9E3C}"/>
          </ac:spMkLst>
        </pc:spChg>
        <pc:spChg chg="add del">
          <ac:chgData name="Hughes, Jordan V" userId="S::jordanv.hughes@washoeschools.net::f30a2966-b7ff-4284-82e3-1c3d4bd5878d" providerId="AD" clId="Web-{04F4AE3F-E581-5224-E6F6-5B03489F1AE3}" dt="2023-10-26T20:11:19.355" v="35"/>
          <ac:spMkLst>
            <pc:docMk/>
            <pc:sldMk cId="0" sldId="356"/>
            <ac:spMk id="6163" creationId="{929448D9-8F1D-4CFE-93BA-E0272F0DBD6E}"/>
          </ac:spMkLst>
        </pc:spChg>
        <pc:spChg chg="add del">
          <ac:chgData name="Hughes, Jordan V" userId="S::jordanv.hughes@washoeschools.net::f30a2966-b7ff-4284-82e3-1c3d4bd5878d" providerId="AD" clId="Web-{04F4AE3F-E581-5224-E6F6-5B03489F1AE3}" dt="2023-10-26T20:11:21.871" v="37"/>
          <ac:spMkLst>
            <pc:docMk/>
            <pc:sldMk cId="0" sldId="356"/>
            <ac:spMk id="6167" creationId="{B9403C7F-76AE-4587-92A2-D4E41EBE68BD}"/>
          </ac:spMkLst>
        </pc:spChg>
        <pc:spChg chg="add">
          <ac:chgData name="Hughes, Jordan V" userId="S::jordanv.hughes@washoeschools.net::f30a2966-b7ff-4284-82e3-1c3d4bd5878d" providerId="AD" clId="Web-{04F4AE3F-E581-5224-E6F6-5B03489F1AE3}" dt="2023-10-26T20:11:21.887" v="38"/>
          <ac:spMkLst>
            <pc:docMk/>
            <pc:sldMk cId="0" sldId="356"/>
            <ac:spMk id="6171" creationId="{929448D9-8F1D-4CFE-93BA-E0272F0DBD6E}"/>
          </ac:spMkLst>
        </pc:spChg>
        <pc:grpChg chg="add del">
          <ac:chgData name="Hughes, Jordan V" userId="S::jordanv.hughes@washoeschools.net::f30a2966-b7ff-4284-82e3-1c3d4bd5878d" providerId="AD" clId="Web-{04F4AE3F-E581-5224-E6F6-5B03489F1AE3}" dt="2023-10-26T20:11:16.808" v="33"/>
          <ac:grpSpMkLst>
            <pc:docMk/>
            <pc:sldMk cId="0" sldId="356"/>
            <ac:grpSpMk id="6156" creationId="{35A0A01F-E83E-4747-9F8D-D9ADB09B99B7}"/>
          </ac:grpSpMkLst>
        </pc:grpChg>
        <pc:grpChg chg="add del">
          <ac:chgData name="Hughes, Jordan V" userId="S::jordanv.hughes@washoeschools.net::f30a2966-b7ff-4284-82e3-1c3d4bd5878d" providerId="AD" clId="Web-{04F4AE3F-E581-5224-E6F6-5B03489F1AE3}" dt="2023-10-26T20:11:19.355" v="35"/>
          <ac:grpSpMkLst>
            <pc:docMk/>
            <pc:sldMk cId="0" sldId="356"/>
            <ac:grpSpMk id="6165" creationId="{94749DEA-AC6C-4834-A330-03A1796B8929}"/>
          </ac:grpSpMkLst>
        </pc:grpChg>
        <pc:grpChg chg="add del">
          <ac:chgData name="Hughes, Jordan V" userId="S::jordanv.hughes@washoeschools.net::f30a2966-b7ff-4284-82e3-1c3d4bd5878d" providerId="AD" clId="Web-{04F4AE3F-E581-5224-E6F6-5B03489F1AE3}" dt="2023-10-26T20:11:21.871" v="37"/>
          <ac:grpSpMkLst>
            <pc:docMk/>
            <pc:sldMk cId="0" sldId="356"/>
            <ac:grpSpMk id="6169" creationId="{D6C71778-3DDA-4748-AEBB-2A4B75016325}"/>
          </ac:grpSpMkLst>
        </pc:grpChg>
        <pc:grpChg chg="add">
          <ac:chgData name="Hughes, Jordan V" userId="S::jordanv.hughes@washoeschools.net::f30a2966-b7ff-4284-82e3-1c3d4bd5878d" providerId="AD" clId="Web-{04F4AE3F-E581-5224-E6F6-5B03489F1AE3}" dt="2023-10-26T20:11:21.887" v="38"/>
          <ac:grpSpMkLst>
            <pc:docMk/>
            <pc:sldMk cId="0" sldId="356"/>
            <ac:grpSpMk id="6173" creationId="{94749DEA-AC6C-4834-A330-03A1796B8929}"/>
          </ac:grpSpMkLst>
        </pc:grpChg>
        <pc:graphicFrameChg chg="add">
          <ac:chgData name="Hughes, Jordan V" userId="S::jordanv.hughes@washoeschools.net::f30a2966-b7ff-4284-82e3-1c3d4bd5878d" providerId="AD" clId="Web-{04F4AE3F-E581-5224-E6F6-5B03489F1AE3}" dt="2023-10-26T20:14:06.190" v="39"/>
          <ac:graphicFrameMkLst>
            <pc:docMk/>
            <pc:sldMk cId="0" sldId="356"/>
            <ac:graphicFrameMk id="6175" creationId="{1B349642-4B3C-3002-74BD-E7EF83A3B45C}"/>
          </ac:graphicFrameMkLst>
        </pc:graphicFrameChg>
        <pc:picChg chg="del">
          <ac:chgData name="Hughes, Jordan V" userId="S::jordanv.hughes@washoeschools.net::f30a2966-b7ff-4284-82e3-1c3d4bd5878d" providerId="AD" clId="Web-{04F4AE3F-E581-5224-E6F6-5B03489F1AE3}" dt="2023-10-26T20:08:04.801" v="3"/>
          <ac:picMkLst>
            <pc:docMk/>
            <pc:sldMk cId="0" sldId="356"/>
            <ac:picMk id="9" creationId="{F75082F6-2316-1EBD-B9D7-74C4C63E38A8}"/>
          </ac:picMkLst>
        </pc:picChg>
        <pc:picChg chg="add del">
          <ac:chgData name="Hughes, Jordan V" userId="S::jordanv.hughes@washoeschools.net::f30a2966-b7ff-4284-82e3-1c3d4bd5878d" providerId="AD" clId="Web-{04F4AE3F-E581-5224-E6F6-5B03489F1AE3}" dt="2023-10-26T20:11:16.808" v="33"/>
          <ac:picMkLst>
            <pc:docMk/>
            <pc:sldMk cId="0" sldId="356"/>
            <ac:picMk id="6150" creationId="{2093F4B4-A4C7-C8B6-B7C1-C1C4D851E153}"/>
          </ac:picMkLst>
        </pc:picChg>
        <pc:picChg chg="add del">
          <ac:chgData name="Hughes, Jordan V" userId="S::jordanv.hughes@washoeschools.net::f30a2966-b7ff-4284-82e3-1c3d4bd5878d" providerId="AD" clId="Web-{04F4AE3F-E581-5224-E6F6-5B03489F1AE3}" dt="2023-10-26T20:11:19.355" v="35"/>
          <ac:picMkLst>
            <pc:docMk/>
            <pc:sldMk cId="0" sldId="356"/>
            <ac:picMk id="6164" creationId="{A5BCE45B-596F-B34F-B74E-C0FCB8281E65}"/>
          </ac:picMkLst>
        </pc:picChg>
        <pc:picChg chg="add del">
          <ac:chgData name="Hughes, Jordan V" userId="S::jordanv.hughes@washoeschools.net::f30a2966-b7ff-4284-82e3-1c3d4bd5878d" providerId="AD" clId="Web-{04F4AE3F-E581-5224-E6F6-5B03489F1AE3}" dt="2023-10-26T20:11:21.871" v="37"/>
          <ac:picMkLst>
            <pc:docMk/>
            <pc:sldMk cId="0" sldId="356"/>
            <ac:picMk id="6168" creationId="{8D668E5D-7C1E-99C5-A283-8DD68B9D6F97}"/>
          </ac:picMkLst>
        </pc:picChg>
        <pc:picChg chg="add">
          <ac:chgData name="Hughes, Jordan V" userId="S::jordanv.hughes@washoeschools.net::f30a2966-b7ff-4284-82e3-1c3d4bd5878d" providerId="AD" clId="Web-{04F4AE3F-E581-5224-E6F6-5B03489F1AE3}" dt="2023-10-26T20:11:21.887" v="38"/>
          <ac:picMkLst>
            <pc:docMk/>
            <pc:sldMk cId="0" sldId="356"/>
            <ac:picMk id="6172" creationId="{A5BCE45B-596F-B34F-B74E-C0FCB8281E65}"/>
          </ac:picMkLst>
        </pc:picChg>
      </pc:sldChg>
      <pc:sldChg chg="addSp delSp modSp mod setBg addAnim delAnim">
        <pc:chgData name="Hughes, Jordan V" userId="S::jordanv.hughes@washoeschools.net::f30a2966-b7ff-4284-82e3-1c3d4bd5878d" providerId="AD" clId="Web-{04F4AE3F-E581-5224-E6F6-5B03489F1AE3}" dt="2023-10-26T20:19:07.671" v="60"/>
        <pc:sldMkLst>
          <pc:docMk/>
          <pc:sldMk cId="0" sldId="360"/>
        </pc:sldMkLst>
        <pc:spChg chg="mod">
          <ac:chgData name="Hughes, Jordan V" userId="S::jordanv.hughes@washoeschools.net::f30a2966-b7ff-4284-82e3-1c3d4bd5878d" providerId="AD" clId="Web-{04F4AE3F-E581-5224-E6F6-5B03489F1AE3}" dt="2023-10-26T20:19:07.671" v="58"/>
          <ac:spMkLst>
            <pc:docMk/>
            <pc:sldMk cId="0" sldId="360"/>
            <ac:spMk id="10243" creationId="{00000000-0000-0000-0000-000000000000}"/>
          </ac:spMkLst>
        </pc:spChg>
        <pc:spChg chg="mod">
          <ac:chgData name="Hughes, Jordan V" userId="S::jordanv.hughes@washoeschools.net::f30a2966-b7ff-4284-82e3-1c3d4bd5878d" providerId="AD" clId="Web-{04F4AE3F-E581-5224-E6F6-5B03489F1AE3}" dt="2023-10-26T20:19:07.671" v="58"/>
          <ac:spMkLst>
            <pc:docMk/>
            <pc:sldMk cId="0" sldId="360"/>
            <ac:spMk id="10244" creationId="{00000000-0000-0000-0000-000000000000}"/>
          </ac:spMkLst>
        </pc:spChg>
        <pc:spChg chg="add del">
          <ac:chgData name="Hughes, Jordan V" userId="S::jordanv.hughes@washoeschools.net::f30a2966-b7ff-4284-82e3-1c3d4bd5878d" providerId="AD" clId="Web-{04F4AE3F-E581-5224-E6F6-5B03489F1AE3}" dt="2023-10-26T20:19:07.640" v="57"/>
          <ac:spMkLst>
            <pc:docMk/>
            <pc:sldMk cId="0" sldId="360"/>
            <ac:spMk id="10250" creationId="{8777B48D-7BF2-470D-876B-50CD5CC83EBA}"/>
          </ac:spMkLst>
        </pc:spChg>
        <pc:spChg chg="add">
          <ac:chgData name="Hughes, Jordan V" userId="S::jordanv.hughes@washoeschools.net::f30a2966-b7ff-4284-82e3-1c3d4bd5878d" providerId="AD" clId="Web-{04F4AE3F-E581-5224-E6F6-5B03489F1AE3}" dt="2023-10-26T20:19:07.671" v="58"/>
          <ac:spMkLst>
            <pc:docMk/>
            <pc:sldMk cId="0" sldId="360"/>
            <ac:spMk id="10259" creationId="{01E688E0-C729-4E49-9E7B-4697607DBE19}"/>
          </ac:spMkLst>
        </pc:spChg>
        <pc:grpChg chg="add del">
          <ac:chgData name="Hughes, Jordan V" userId="S::jordanv.hughes@washoeschools.net::f30a2966-b7ff-4284-82e3-1c3d4bd5878d" providerId="AD" clId="Web-{04F4AE3F-E581-5224-E6F6-5B03489F1AE3}" dt="2023-10-26T20:19:07.640" v="57"/>
          <ac:grpSpMkLst>
            <pc:docMk/>
            <pc:sldMk cId="0" sldId="360"/>
            <ac:grpSpMk id="10252" creationId="{83DA8283-3FF4-47B3-9266-60768C743207}"/>
          </ac:grpSpMkLst>
        </pc:grpChg>
        <pc:grpChg chg="add">
          <ac:chgData name="Hughes, Jordan V" userId="S::jordanv.hughes@washoeschools.net::f30a2966-b7ff-4284-82e3-1c3d4bd5878d" providerId="AD" clId="Web-{04F4AE3F-E581-5224-E6F6-5B03489F1AE3}" dt="2023-10-26T20:19:07.671" v="58"/>
          <ac:grpSpMkLst>
            <pc:docMk/>
            <pc:sldMk cId="0" sldId="360"/>
            <ac:grpSpMk id="10261" creationId="{AAD89D74-79DD-4BE2-AA8C-8672382F2520}"/>
          </ac:grpSpMkLst>
        </pc:grpChg>
        <pc:picChg chg="del">
          <ac:chgData name="Hughes, Jordan V" userId="S::jordanv.hughes@washoeschools.net::f30a2966-b7ff-4284-82e3-1c3d4bd5878d" providerId="AD" clId="Web-{04F4AE3F-E581-5224-E6F6-5B03489F1AE3}" dt="2023-10-26T20:08:48.740" v="17"/>
          <ac:picMkLst>
            <pc:docMk/>
            <pc:sldMk cId="0" sldId="360"/>
            <ac:picMk id="6" creationId="{DD809F6A-FA75-9D86-D0E8-8D4BCA3CFD6A}"/>
          </ac:picMkLst>
        </pc:picChg>
        <pc:picChg chg="add del">
          <ac:chgData name="Hughes, Jordan V" userId="S::jordanv.hughes@washoeschools.net::f30a2966-b7ff-4284-82e3-1c3d4bd5878d" providerId="AD" clId="Web-{04F4AE3F-E581-5224-E6F6-5B03489F1AE3}" dt="2023-10-26T20:19:07.640" v="57"/>
          <ac:picMkLst>
            <pc:docMk/>
            <pc:sldMk cId="0" sldId="360"/>
            <ac:picMk id="10246" creationId="{EB0D7085-CB44-7969-4253-5D891D81BB81}"/>
          </ac:picMkLst>
        </pc:picChg>
        <pc:picChg chg="add">
          <ac:chgData name="Hughes, Jordan V" userId="S::jordanv.hughes@washoeschools.net::f30a2966-b7ff-4284-82e3-1c3d4bd5878d" providerId="AD" clId="Web-{04F4AE3F-E581-5224-E6F6-5B03489F1AE3}" dt="2023-10-26T20:19:07.671" v="58"/>
          <ac:picMkLst>
            <pc:docMk/>
            <pc:sldMk cId="0" sldId="360"/>
            <ac:picMk id="10260" creationId="{95B57D38-773A-80B3-FC29-B31007568261}"/>
          </ac:picMkLst>
        </pc:picChg>
      </pc:sldChg>
      <pc:sldChg chg="delSp del delAnim">
        <pc:chgData name="Hughes, Jordan V" userId="S::jordanv.hughes@washoeschools.net::f30a2966-b7ff-4284-82e3-1c3d4bd5878d" providerId="AD" clId="Web-{04F4AE3F-E581-5224-E6F6-5B03489F1AE3}" dt="2023-10-26T20:09:34.336" v="21"/>
        <pc:sldMkLst>
          <pc:docMk/>
          <pc:sldMk cId="0" sldId="363"/>
        </pc:sldMkLst>
        <pc:picChg chg="del">
          <ac:chgData name="Hughes, Jordan V" userId="S::jordanv.hughes@washoeschools.net::f30a2966-b7ff-4284-82e3-1c3d4bd5878d" providerId="AD" clId="Web-{04F4AE3F-E581-5224-E6F6-5B03489F1AE3}" dt="2023-10-26T20:08:28.239" v="9"/>
          <ac:picMkLst>
            <pc:docMk/>
            <pc:sldMk cId="0" sldId="363"/>
            <ac:picMk id="7" creationId="{966528DE-C9C7-64E8-5441-710044A42D82}"/>
          </ac:picMkLst>
        </pc:picChg>
      </pc:sldChg>
      <pc:sldChg chg="delSp del delAnim">
        <pc:chgData name="Hughes, Jordan V" userId="S::jordanv.hughes@washoeschools.net::f30a2966-b7ff-4284-82e3-1c3d4bd5878d" providerId="AD" clId="Web-{04F4AE3F-E581-5224-E6F6-5B03489F1AE3}" dt="2023-10-26T20:09:29.101" v="20"/>
        <pc:sldMkLst>
          <pc:docMk/>
          <pc:sldMk cId="0" sldId="365"/>
        </pc:sldMkLst>
        <pc:picChg chg="del">
          <ac:chgData name="Hughes, Jordan V" userId="S::jordanv.hughes@washoeschools.net::f30a2966-b7ff-4284-82e3-1c3d4bd5878d" providerId="AD" clId="Web-{04F4AE3F-E581-5224-E6F6-5B03489F1AE3}" dt="2023-10-26T20:08:17.020" v="6"/>
          <ac:picMkLst>
            <pc:docMk/>
            <pc:sldMk cId="0" sldId="365"/>
            <ac:picMk id="16" creationId="{58809D33-5DA5-69F7-08BE-E53EFF1413DA}"/>
          </ac:picMkLst>
        </pc:picChg>
      </pc:sldChg>
      <pc:sldChg chg="delSp del delAnim">
        <pc:chgData name="Hughes, Jordan V" userId="S::jordanv.hughes@washoeschools.net::f30a2966-b7ff-4284-82e3-1c3d4bd5878d" providerId="AD" clId="Web-{04F4AE3F-E581-5224-E6F6-5B03489F1AE3}" dt="2023-10-26T20:09:25.523" v="19"/>
        <pc:sldMkLst>
          <pc:docMk/>
          <pc:sldMk cId="0" sldId="366"/>
        </pc:sldMkLst>
        <pc:picChg chg="del">
          <ac:chgData name="Hughes, Jordan V" userId="S::jordanv.hughes@washoeschools.net::f30a2966-b7ff-4284-82e3-1c3d4bd5878d" providerId="AD" clId="Web-{04F4AE3F-E581-5224-E6F6-5B03489F1AE3}" dt="2023-10-26T20:08:19.286" v="7"/>
          <ac:picMkLst>
            <pc:docMk/>
            <pc:sldMk cId="0" sldId="366"/>
            <ac:picMk id="7" creationId="{85132DDA-94B1-EA5E-AF06-18D29BDC7030}"/>
          </ac:picMkLst>
        </pc:picChg>
      </pc:sldChg>
      <pc:sldChg chg="delSp delAnim">
        <pc:chgData name="Hughes, Jordan V" userId="S::jordanv.hughes@washoeschools.net::f30a2966-b7ff-4284-82e3-1c3d4bd5878d" providerId="AD" clId="Web-{04F4AE3F-E581-5224-E6F6-5B03489F1AE3}" dt="2023-10-26T20:08:38.287" v="13"/>
        <pc:sldMkLst>
          <pc:docMk/>
          <pc:sldMk cId="0" sldId="370"/>
        </pc:sldMkLst>
        <pc:picChg chg="del">
          <ac:chgData name="Hughes, Jordan V" userId="S::jordanv.hughes@washoeschools.net::f30a2966-b7ff-4284-82e3-1c3d4bd5878d" providerId="AD" clId="Web-{04F4AE3F-E581-5224-E6F6-5B03489F1AE3}" dt="2023-10-26T20:08:38.287" v="13"/>
          <ac:picMkLst>
            <pc:docMk/>
            <pc:sldMk cId="0" sldId="370"/>
            <ac:picMk id="7" creationId="{0D169655-78CD-847C-C0D6-4E276C000850}"/>
          </ac:picMkLst>
        </pc:picChg>
      </pc:sldChg>
      <pc:sldChg chg="delSp delAnim">
        <pc:chgData name="Hughes, Jordan V" userId="S::jordanv.hughes@washoeschools.net::f30a2966-b7ff-4284-82e3-1c3d4bd5878d" providerId="AD" clId="Web-{04F4AE3F-E581-5224-E6F6-5B03489F1AE3}" dt="2023-10-26T20:08:35.833" v="12"/>
        <pc:sldMkLst>
          <pc:docMk/>
          <pc:sldMk cId="0" sldId="371"/>
        </pc:sldMkLst>
        <pc:picChg chg="del">
          <ac:chgData name="Hughes, Jordan V" userId="S::jordanv.hughes@washoeschools.net::f30a2966-b7ff-4284-82e3-1c3d4bd5878d" providerId="AD" clId="Web-{04F4AE3F-E581-5224-E6F6-5B03489F1AE3}" dt="2023-10-26T20:08:35.833" v="12"/>
          <ac:picMkLst>
            <pc:docMk/>
            <pc:sldMk cId="0" sldId="371"/>
            <ac:picMk id="7" creationId="{7032C071-42AD-2575-7072-F03DE7A26167}"/>
          </ac:picMkLst>
        </pc:picChg>
      </pc:sldChg>
      <pc:sldChg chg="addSp delSp modSp mod setBg delAnim">
        <pc:chgData name="Hughes, Jordan V" userId="S::jordanv.hughes@washoeschools.net::f30a2966-b7ff-4284-82e3-1c3d4bd5878d" providerId="AD" clId="Web-{04F4AE3F-E581-5224-E6F6-5B03489F1AE3}" dt="2023-10-26T20:21:56.474" v="69"/>
        <pc:sldMkLst>
          <pc:docMk/>
          <pc:sldMk cId="0" sldId="372"/>
        </pc:sldMkLst>
        <pc:spChg chg="mod">
          <ac:chgData name="Hughes, Jordan V" userId="S::jordanv.hughes@washoeschools.net::f30a2966-b7ff-4284-82e3-1c3d4bd5878d" providerId="AD" clId="Web-{04F4AE3F-E581-5224-E6F6-5B03489F1AE3}" dt="2023-10-26T20:21:56.474" v="69"/>
          <ac:spMkLst>
            <pc:docMk/>
            <pc:sldMk cId="0" sldId="372"/>
            <ac:spMk id="10243" creationId="{00000000-0000-0000-0000-000000000000}"/>
          </ac:spMkLst>
        </pc:spChg>
        <pc:spChg chg="add">
          <ac:chgData name="Hughes, Jordan V" userId="S::jordanv.hughes@washoeschools.net::f30a2966-b7ff-4284-82e3-1c3d4bd5878d" providerId="AD" clId="Web-{04F4AE3F-E581-5224-E6F6-5B03489F1AE3}" dt="2023-10-26T20:21:56.474" v="69"/>
          <ac:spMkLst>
            <pc:docMk/>
            <pc:sldMk cId="0" sldId="372"/>
            <ac:spMk id="10248" creationId="{313BE87B-D7FD-4BF3-A7BC-511F522528C2}"/>
          </ac:spMkLst>
        </pc:spChg>
        <pc:spChg chg="add del">
          <ac:chgData name="Hughes, Jordan V" userId="S::jordanv.hughes@washoeschools.net::f30a2966-b7ff-4284-82e3-1c3d4bd5878d" providerId="AD" clId="Web-{04F4AE3F-E581-5224-E6F6-5B03489F1AE3}" dt="2023-10-26T20:21:56.459" v="68"/>
          <ac:spMkLst>
            <pc:docMk/>
            <pc:sldMk cId="0" sldId="372"/>
            <ac:spMk id="10249" creationId="{8777B48D-7BF2-470D-876B-50CD5CC83EBA}"/>
          </ac:spMkLst>
        </pc:spChg>
        <pc:spChg chg="add">
          <ac:chgData name="Hughes, Jordan V" userId="S::jordanv.hughes@washoeschools.net::f30a2966-b7ff-4284-82e3-1c3d4bd5878d" providerId="AD" clId="Web-{04F4AE3F-E581-5224-E6F6-5B03489F1AE3}" dt="2023-10-26T20:21:56.474" v="69"/>
          <ac:spMkLst>
            <pc:docMk/>
            <pc:sldMk cId="0" sldId="372"/>
            <ac:spMk id="10250" creationId="{035A481B-C639-4892-B0EF-4D8373A9B06A}"/>
          </ac:spMkLst>
        </pc:spChg>
        <pc:spChg chg="add">
          <ac:chgData name="Hughes, Jordan V" userId="S::jordanv.hughes@washoeschools.net::f30a2966-b7ff-4284-82e3-1c3d4bd5878d" providerId="AD" clId="Web-{04F4AE3F-E581-5224-E6F6-5B03489F1AE3}" dt="2023-10-26T20:21:56.474" v="69"/>
          <ac:spMkLst>
            <pc:docMk/>
            <pc:sldMk cId="0" sldId="372"/>
            <ac:spMk id="10252" creationId="{052BD58B-6284-459E-9FF4-A97F3A569074}"/>
          </ac:spMkLst>
        </pc:spChg>
        <pc:grpChg chg="add del">
          <ac:chgData name="Hughes, Jordan V" userId="S::jordanv.hughes@washoeschools.net::f30a2966-b7ff-4284-82e3-1c3d4bd5878d" providerId="AD" clId="Web-{04F4AE3F-E581-5224-E6F6-5B03489F1AE3}" dt="2023-10-26T20:21:56.459" v="68"/>
          <ac:grpSpMkLst>
            <pc:docMk/>
            <pc:sldMk cId="0" sldId="372"/>
            <ac:grpSpMk id="10251" creationId="{83DA8283-3FF4-47B3-9266-60768C743207}"/>
          </ac:grpSpMkLst>
        </pc:grpChg>
        <pc:grpChg chg="add">
          <ac:chgData name="Hughes, Jordan V" userId="S::jordanv.hughes@washoeschools.net::f30a2966-b7ff-4284-82e3-1c3d4bd5878d" providerId="AD" clId="Web-{04F4AE3F-E581-5224-E6F6-5B03489F1AE3}" dt="2023-10-26T20:21:56.474" v="69"/>
          <ac:grpSpMkLst>
            <pc:docMk/>
            <pc:sldMk cId="0" sldId="372"/>
            <ac:grpSpMk id="10254" creationId="{AE589C21-CEDE-4D90-AC85-6E43B68D1316}"/>
          </ac:grpSpMkLst>
        </pc:grpChg>
        <pc:picChg chg="del">
          <ac:chgData name="Hughes, Jordan V" userId="S::jordanv.hughes@washoeschools.net::f30a2966-b7ff-4284-82e3-1c3d4bd5878d" providerId="AD" clId="Web-{04F4AE3F-E581-5224-E6F6-5B03489F1AE3}" dt="2023-10-26T20:08:30.708" v="10"/>
          <ac:picMkLst>
            <pc:docMk/>
            <pc:sldMk cId="0" sldId="372"/>
            <ac:picMk id="5" creationId="{B94A63CF-2AF1-C58A-786A-B4D663EEF031}"/>
          </ac:picMkLst>
        </pc:picChg>
        <pc:picChg chg="add del">
          <ac:chgData name="Hughes, Jordan V" userId="S::jordanv.hughes@washoeschools.net::f30a2966-b7ff-4284-82e3-1c3d4bd5878d" providerId="AD" clId="Web-{04F4AE3F-E581-5224-E6F6-5B03489F1AE3}" dt="2023-10-26T20:21:56.459" v="68"/>
          <ac:picMkLst>
            <pc:docMk/>
            <pc:sldMk cId="0" sldId="372"/>
            <ac:picMk id="10245" creationId="{8AD01D9B-738D-31E1-C4FF-5E72734B65D5}"/>
          </ac:picMkLst>
        </pc:picChg>
      </pc:sldChg>
      <pc:sldChg chg="addSp delSp modSp mod setBg delAnim">
        <pc:chgData name="Hughes, Jordan V" userId="S::jordanv.hughes@washoeschools.net::f30a2966-b7ff-4284-82e3-1c3d4bd5878d" providerId="AD" clId="Web-{04F4AE3F-E581-5224-E6F6-5B03489F1AE3}" dt="2023-10-26T20:14:22.628" v="40"/>
        <pc:sldMkLst>
          <pc:docMk/>
          <pc:sldMk cId="651193629" sldId="373"/>
        </pc:sldMkLst>
        <pc:spChg chg="mod">
          <ac:chgData name="Hughes, Jordan V" userId="S::jordanv.hughes@washoeschools.net::f30a2966-b7ff-4284-82e3-1c3d4bd5878d" providerId="AD" clId="Web-{04F4AE3F-E581-5224-E6F6-5B03489F1AE3}" dt="2023-10-26T20:14:22.628" v="40"/>
          <ac:spMkLst>
            <pc:docMk/>
            <pc:sldMk cId="651193629" sldId="373"/>
            <ac:spMk id="2" creationId="{00000000-0000-0000-0000-000000000000}"/>
          </ac:spMkLst>
        </pc:spChg>
        <pc:spChg chg="mod">
          <ac:chgData name="Hughes, Jordan V" userId="S::jordanv.hughes@washoeschools.net::f30a2966-b7ff-4284-82e3-1c3d4bd5878d" providerId="AD" clId="Web-{04F4AE3F-E581-5224-E6F6-5B03489F1AE3}" dt="2023-10-26T20:14:22.628" v="40"/>
          <ac:spMkLst>
            <pc:docMk/>
            <pc:sldMk cId="651193629" sldId="373"/>
            <ac:spMk id="4" creationId="{00000000-0000-0000-0000-000000000000}"/>
          </ac:spMkLst>
        </pc:spChg>
        <pc:spChg chg="add">
          <ac:chgData name="Hughes, Jordan V" userId="S::jordanv.hughes@washoeschools.net::f30a2966-b7ff-4284-82e3-1c3d4bd5878d" providerId="AD" clId="Web-{04F4AE3F-E581-5224-E6F6-5B03489F1AE3}" dt="2023-10-26T20:14:22.628" v="40"/>
          <ac:spMkLst>
            <pc:docMk/>
            <pc:sldMk cId="651193629" sldId="373"/>
            <ac:spMk id="10" creationId="{B9403C7F-76AE-4587-92A2-D4E41EBE68BD}"/>
          </ac:spMkLst>
        </pc:spChg>
        <pc:grpChg chg="add">
          <ac:chgData name="Hughes, Jordan V" userId="S::jordanv.hughes@washoeschools.net::f30a2966-b7ff-4284-82e3-1c3d4bd5878d" providerId="AD" clId="Web-{04F4AE3F-E581-5224-E6F6-5B03489F1AE3}" dt="2023-10-26T20:14:22.628" v="40"/>
          <ac:grpSpMkLst>
            <pc:docMk/>
            <pc:sldMk cId="651193629" sldId="373"/>
            <ac:grpSpMk id="12" creationId="{D6C71778-3DDA-4748-AEBB-2A4B75016325}"/>
          </ac:grpSpMkLst>
        </pc:grpChg>
        <pc:picChg chg="add">
          <ac:chgData name="Hughes, Jordan V" userId="S::jordanv.hughes@washoeschools.net::f30a2966-b7ff-4284-82e3-1c3d4bd5878d" providerId="AD" clId="Web-{04F4AE3F-E581-5224-E6F6-5B03489F1AE3}" dt="2023-10-26T20:14:22.628" v="40"/>
          <ac:picMkLst>
            <pc:docMk/>
            <pc:sldMk cId="651193629" sldId="373"/>
            <ac:picMk id="6" creationId="{17BFA67B-FE7F-0960-2266-BA3D9C1D8392}"/>
          </ac:picMkLst>
        </pc:picChg>
        <pc:picChg chg="del">
          <ac:chgData name="Hughes, Jordan V" userId="S::jordanv.hughes@washoeschools.net::f30a2966-b7ff-4284-82e3-1c3d4bd5878d" providerId="AD" clId="Web-{04F4AE3F-E581-5224-E6F6-5B03489F1AE3}" dt="2023-10-26T20:08:07.660" v="4"/>
          <ac:picMkLst>
            <pc:docMk/>
            <pc:sldMk cId="651193629" sldId="373"/>
            <ac:picMk id="9" creationId="{F970B35A-F784-6CC9-232F-75E476F1E181}"/>
          </ac:picMkLst>
        </pc:picChg>
      </pc:sldChg>
      <pc:sldChg chg="addSp delSp modSp mod setBg delAnim">
        <pc:chgData name="Hughes, Jordan V" userId="S::jordanv.hughes@washoeschools.net::f30a2966-b7ff-4284-82e3-1c3d4bd5878d" providerId="AD" clId="Web-{04F4AE3F-E581-5224-E6F6-5B03489F1AE3}" dt="2023-10-26T20:15:37.475" v="47"/>
        <pc:sldMkLst>
          <pc:docMk/>
          <pc:sldMk cId="3477601553" sldId="380"/>
        </pc:sldMkLst>
        <pc:spChg chg="mod">
          <ac:chgData name="Hughes, Jordan V" userId="S::jordanv.hughes@washoeschools.net::f30a2966-b7ff-4284-82e3-1c3d4bd5878d" providerId="AD" clId="Web-{04F4AE3F-E581-5224-E6F6-5B03489F1AE3}" dt="2023-10-26T20:15:37.475" v="47"/>
          <ac:spMkLst>
            <pc:docMk/>
            <pc:sldMk cId="3477601553" sldId="380"/>
            <ac:spMk id="6147" creationId="{00000000-0000-0000-0000-000000000000}"/>
          </ac:spMkLst>
        </pc:spChg>
        <pc:spChg chg="add del">
          <ac:chgData name="Hughes, Jordan V" userId="S::jordanv.hughes@washoeschools.net::f30a2966-b7ff-4284-82e3-1c3d4bd5878d" providerId="AD" clId="Web-{04F4AE3F-E581-5224-E6F6-5B03489F1AE3}" dt="2023-10-26T20:15:37.475" v="47"/>
          <ac:spMkLst>
            <pc:docMk/>
            <pc:sldMk cId="3477601553" sldId="380"/>
            <ac:spMk id="6148" creationId="{00000000-0000-0000-0000-000000000000}"/>
          </ac:spMkLst>
        </pc:spChg>
        <pc:spChg chg="add del">
          <ac:chgData name="Hughes, Jordan V" userId="S::jordanv.hughes@washoeschools.net::f30a2966-b7ff-4284-82e3-1c3d4bd5878d" providerId="AD" clId="Web-{04F4AE3F-E581-5224-E6F6-5B03489F1AE3}" dt="2023-10-26T20:15:32.819" v="44"/>
          <ac:spMkLst>
            <pc:docMk/>
            <pc:sldMk cId="3477601553" sldId="380"/>
            <ac:spMk id="6153" creationId="{00000000-0000-0000-0000-000000000000}"/>
          </ac:spMkLst>
        </pc:spChg>
        <pc:spChg chg="add del">
          <ac:chgData name="Hughes, Jordan V" userId="S::jordanv.hughes@washoeschools.net::f30a2966-b7ff-4284-82e3-1c3d4bd5878d" providerId="AD" clId="Web-{04F4AE3F-E581-5224-E6F6-5B03489F1AE3}" dt="2023-10-26T20:15:32.819" v="44"/>
          <ac:spMkLst>
            <pc:docMk/>
            <pc:sldMk cId="3477601553" sldId="380"/>
            <ac:spMk id="6154" creationId="{1AB8FFBB-0A2D-4D4C-B94B-320ABB3490DA}"/>
          </ac:spMkLst>
        </pc:spChg>
        <pc:spChg chg="add del">
          <ac:chgData name="Hughes, Jordan V" userId="S::jordanv.hughes@washoeschools.net::f30a2966-b7ff-4284-82e3-1c3d4bd5878d" providerId="AD" clId="Web-{04F4AE3F-E581-5224-E6F6-5B03489F1AE3}" dt="2023-10-26T20:15:37.459" v="46"/>
          <ac:spMkLst>
            <pc:docMk/>
            <pc:sldMk cId="3477601553" sldId="380"/>
            <ac:spMk id="6163" creationId="{B9403C7F-76AE-4587-92A2-D4E41EBE68BD}"/>
          </ac:spMkLst>
        </pc:spChg>
        <pc:spChg chg="add del">
          <ac:chgData name="Hughes, Jordan V" userId="S::jordanv.hughes@washoeschools.net::f30a2966-b7ff-4284-82e3-1c3d4bd5878d" providerId="AD" clId="Web-{04F4AE3F-E581-5224-E6F6-5B03489F1AE3}" dt="2023-10-26T20:15:37.459" v="46"/>
          <ac:spMkLst>
            <pc:docMk/>
            <pc:sldMk cId="3477601553" sldId="380"/>
            <ac:spMk id="6165" creationId="{00000000-0000-0000-0000-000000000000}"/>
          </ac:spMkLst>
        </pc:spChg>
        <pc:spChg chg="add">
          <ac:chgData name="Hughes, Jordan V" userId="S::jordanv.hughes@washoeschools.net::f30a2966-b7ff-4284-82e3-1c3d4bd5878d" providerId="AD" clId="Web-{04F4AE3F-E581-5224-E6F6-5B03489F1AE3}" dt="2023-10-26T20:15:37.475" v="47"/>
          <ac:spMkLst>
            <pc:docMk/>
            <pc:sldMk cId="3477601553" sldId="380"/>
            <ac:spMk id="6168" creationId="{929448D9-8F1D-4CFE-93BA-E0272F0DBD6E}"/>
          </ac:spMkLst>
        </pc:spChg>
        <pc:spChg chg="add">
          <ac:chgData name="Hughes, Jordan V" userId="S::jordanv.hughes@washoeschools.net::f30a2966-b7ff-4284-82e3-1c3d4bd5878d" providerId="AD" clId="Web-{04F4AE3F-E581-5224-E6F6-5B03489F1AE3}" dt="2023-10-26T20:15:37.475" v="47"/>
          <ac:spMkLst>
            <pc:docMk/>
            <pc:sldMk cId="3477601553" sldId="380"/>
            <ac:spMk id="6169" creationId="{00000000-0000-0000-0000-000000000000}"/>
          </ac:spMkLst>
        </pc:spChg>
        <pc:grpChg chg="add del">
          <ac:chgData name="Hughes, Jordan V" userId="S::jordanv.hughes@washoeschools.net::f30a2966-b7ff-4284-82e3-1c3d4bd5878d" providerId="AD" clId="Web-{04F4AE3F-E581-5224-E6F6-5B03489F1AE3}" dt="2023-10-26T20:15:32.819" v="44"/>
          <ac:grpSpMkLst>
            <pc:docMk/>
            <pc:sldMk cId="3477601553" sldId="380"/>
            <ac:grpSpMk id="6156" creationId="{0EC92BD4-3684-4A4A-84FF-704DCA7A3E0C}"/>
          </ac:grpSpMkLst>
        </pc:grpChg>
        <pc:grpChg chg="add del">
          <ac:chgData name="Hughes, Jordan V" userId="S::jordanv.hughes@washoeschools.net::f30a2966-b7ff-4284-82e3-1c3d4bd5878d" providerId="AD" clId="Web-{04F4AE3F-E581-5224-E6F6-5B03489F1AE3}" dt="2023-10-26T20:15:37.459" v="46"/>
          <ac:grpSpMkLst>
            <pc:docMk/>
            <pc:sldMk cId="3477601553" sldId="380"/>
            <ac:grpSpMk id="6166" creationId="{D6C71778-3DDA-4748-AEBB-2A4B75016325}"/>
          </ac:grpSpMkLst>
        </pc:grpChg>
        <pc:grpChg chg="add">
          <ac:chgData name="Hughes, Jordan V" userId="S::jordanv.hughes@washoeschools.net::f30a2966-b7ff-4284-82e3-1c3d4bd5878d" providerId="AD" clId="Web-{04F4AE3F-E581-5224-E6F6-5B03489F1AE3}" dt="2023-10-26T20:15:37.475" v="47"/>
          <ac:grpSpMkLst>
            <pc:docMk/>
            <pc:sldMk cId="3477601553" sldId="380"/>
            <ac:grpSpMk id="6171" creationId="{94749DEA-AC6C-4834-A330-03A1796B8929}"/>
          </ac:grpSpMkLst>
        </pc:grpChg>
        <pc:graphicFrameChg chg="add del">
          <ac:chgData name="Hughes, Jordan V" userId="S::jordanv.hughes@washoeschools.net::f30a2966-b7ff-4284-82e3-1c3d4bd5878d" providerId="AD" clId="Web-{04F4AE3F-E581-5224-E6F6-5B03489F1AE3}" dt="2023-10-26T20:15:30.240" v="42"/>
          <ac:graphicFrameMkLst>
            <pc:docMk/>
            <pc:sldMk cId="3477601553" sldId="380"/>
            <ac:graphicFrameMk id="6150" creationId="{42F121A9-9940-00F7-14E3-7541494F18AF}"/>
          </ac:graphicFrameMkLst>
        </pc:graphicFrameChg>
        <pc:picChg chg="del">
          <ac:chgData name="Hughes, Jordan V" userId="S::jordanv.hughes@washoeschools.net::f30a2966-b7ff-4284-82e3-1c3d4bd5878d" providerId="AD" clId="Web-{04F4AE3F-E581-5224-E6F6-5B03489F1AE3}" dt="2023-10-26T20:08:51.678" v="18"/>
          <ac:picMkLst>
            <pc:docMk/>
            <pc:sldMk cId="3477601553" sldId="380"/>
            <ac:picMk id="7" creationId="{8967F8F9-A175-FF34-3637-E04FE1D2E926}"/>
          </ac:picMkLst>
        </pc:picChg>
        <pc:picChg chg="add del">
          <ac:chgData name="Hughes, Jordan V" userId="S::jordanv.hughes@washoeschools.net::f30a2966-b7ff-4284-82e3-1c3d4bd5878d" providerId="AD" clId="Web-{04F4AE3F-E581-5224-E6F6-5B03489F1AE3}" dt="2023-10-26T20:15:32.819" v="44"/>
          <ac:picMkLst>
            <pc:docMk/>
            <pc:sldMk cId="3477601553" sldId="380"/>
            <ac:picMk id="6152" creationId="{6438F67B-4AD0-1AF4-2DAB-DA2559280DF8}"/>
          </ac:picMkLst>
        </pc:picChg>
        <pc:picChg chg="add del">
          <ac:chgData name="Hughes, Jordan V" userId="S::jordanv.hughes@washoeschools.net::f30a2966-b7ff-4284-82e3-1c3d4bd5878d" providerId="AD" clId="Web-{04F4AE3F-E581-5224-E6F6-5B03489F1AE3}" dt="2023-10-26T20:15:37.459" v="46"/>
          <ac:picMkLst>
            <pc:docMk/>
            <pc:sldMk cId="3477601553" sldId="380"/>
            <ac:picMk id="6164" creationId="{790B0672-E1C3-4761-923E-413BA1314A6A}"/>
          </ac:picMkLst>
        </pc:picChg>
        <pc:picChg chg="add">
          <ac:chgData name="Hughes, Jordan V" userId="S::jordanv.hughes@washoeschools.net::f30a2966-b7ff-4284-82e3-1c3d4bd5878d" providerId="AD" clId="Web-{04F4AE3F-E581-5224-E6F6-5B03489F1AE3}" dt="2023-10-26T20:15:37.475" v="47"/>
          <ac:picMkLst>
            <pc:docMk/>
            <pc:sldMk cId="3477601553" sldId="380"/>
            <ac:picMk id="6170" creationId="{3B1762AC-8814-5F34-6291-38DB1803E563}"/>
          </ac:picMkLst>
        </pc:picChg>
      </pc:sldChg>
      <pc:sldChg chg="addSp delSp modSp mod setBg delAnim">
        <pc:chgData name="Hughes, Jordan V" userId="S::jordanv.hughes@washoeschools.net::f30a2966-b7ff-4284-82e3-1c3d4bd5878d" providerId="AD" clId="Web-{04F4AE3F-E581-5224-E6F6-5B03489F1AE3}" dt="2023-10-26T20:10:50.261" v="31"/>
        <pc:sldMkLst>
          <pc:docMk/>
          <pc:sldMk cId="2779674843" sldId="381"/>
        </pc:sldMkLst>
        <pc:spChg chg="mod">
          <ac:chgData name="Hughes, Jordan V" userId="S::jordanv.hughes@washoeschools.net::f30a2966-b7ff-4284-82e3-1c3d4bd5878d" providerId="AD" clId="Web-{04F4AE3F-E581-5224-E6F6-5B03489F1AE3}" dt="2023-10-26T20:10:50.261" v="31"/>
          <ac:spMkLst>
            <pc:docMk/>
            <pc:sldMk cId="2779674843" sldId="381"/>
            <ac:spMk id="2" creationId="{430C5B8C-C0DE-409A-B258-E457FF7AA7EA}"/>
          </ac:spMkLst>
        </pc:spChg>
        <pc:spChg chg="mod">
          <ac:chgData name="Hughes, Jordan V" userId="S::jordanv.hughes@washoeschools.net::f30a2966-b7ff-4284-82e3-1c3d4bd5878d" providerId="AD" clId="Web-{04F4AE3F-E581-5224-E6F6-5B03489F1AE3}" dt="2023-10-26T20:10:50.261" v="31"/>
          <ac:spMkLst>
            <pc:docMk/>
            <pc:sldMk cId="2779674843" sldId="381"/>
            <ac:spMk id="3" creationId="{0A0FFA53-E44A-485B-B8CF-2D99D9BE4126}"/>
          </ac:spMkLst>
        </pc:spChg>
        <pc:spChg chg="add del">
          <ac:chgData name="Hughes, Jordan V" userId="S::jordanv.hughes@washoeschools.net::f30a2966-b7ff-4284-82e3-1c3d4bd5878d" providerId="AD" clId="Web-{04F4AE3F-E581-5224-E6F6-5B03489F1AE3}" dt="2023-10-26T20:10:40.448" v="28"/>
          <ac:spMkLst>
            <pc:docMk/>
            <pc:sldMk cId="2779674843" sldId="381"/>
            <ac:spMk id="9" creationId="{929448D9-8F1D-4CFE-93BA-E0272F0DBD6E}"/>
          </ac:spMkLst>
        </pc:spChg>
        <pc:spChg chg="add del">
          <ac:chgData name="Hughes, Jordan V" userId="S::jordanv.hughes@washoeschools.net::f30a2966-b7ff-4284-82e3-1c3d4bd5878d" providerId="AD" clId="Web-{04F4AE3F-E581-5224-E6F6-5B03489F1AE3}" dt="2023-10-26T20:10:50.245" v="30"/>
          <ac:spMkLst>
            <pc:docMk/>
            <pc:sldMk cId="2779674843" sldId="381"/>
            <ac:spMk id="18" creationId="{B9403C7F-76AE-4587-92A2-D4E41EBE68BD}"/>
          </ac:spMkLst>
        </pc:spChg>
        <pc:spChg chg="add">
          <ac:chgData name="Hughes, Jordan V" userId="S::jordanv.hughes@washoeschools.net::f30a2966-b7ff-4284-82e3-1c3d4bd5878d" providerId="AD" clId="Web-{04F4AE3F-E581-5224-E6F6-5B03489F1AE3}" dt="2023-10-26T20:10:50.261" v="31"/>
          <ac:spMkLst>
            <pc:docMk/>
            <pc:sldMk cId="2779674843" sldId="381"/>
            <ac:spMk id="22" creationId="{929448D9-8F1D-4CFE-93BA-E0272F0DBD6E}"/>
          </ac:spMkLst>
        </pc:spChg>
        <pc:grpChg chg="add del">
          <ac:chgData name="Hughes, Jordan V" userId="S::jordanv.hughes@washoeschools.net::f30a2966-b7ff-4284-82e3-1c3d4bd5878d" providerId="AD" clId="Web-{04F4AE3F-E581-5224-E6F6-5B03489F1AE3}" dt="2023-10-26T20:10:40.448" v="28"/>
          <ac:grpSpMkLst>
            <pc:docMk/>
            <pc:sldMk cId="2779674843" sldId="381"/>
            <ac:grpSpMk id="6" creationId="{94749DEA-AC6C-4834-A330-03A1796B8929}"/>
          </ac:grpSpMkLst>
        </pc:grpChg>
        <pc:grpChg chg="add del">
          <ac:chgData name="Hughes, Jordan V" userId="S::jordanv.hughes@washoeschools.net::f30a2966-b7ff-4284-82e3-1c3d4bd5878d" providerId="AD" clId="Web-{04F4AE3F-E581-5224-E6F6-5B03489F1AE3}" dt="2023-10-26T20:10:50.245" v="30"/>
          <ac:grpSpMkLst>
            <pc:docMk/>
            <pc:sldMk cId="2779674843" sldId="381"/>
            <ac:grpSpMk id="20" creationId="{D6C71778-3DDA-4748-AEBB-2A4B75016325}"/>
          </ac:grpSpMkLst>
        </pc:grpChg>
        <pc:grpChg chg="add">
          <ac:chgData name="Hughes, Jordan V" userId="S::jordanv.hughes@washoeschools.net::f30a2966-b7ff-4284-82e3-1c3d4bd5878d" providerId="AD" clId="Web-{04F4AE3F-E581-5224-E6F6-5B03489F1AE3}" dt="2023-10-26T20:10:50.261" v="31"/>
          <ac:grpSpMkLst>
            <pc:docMk/>
            <pc:sldMk cId="2779674843" sldId="381"/>
            <ac:grpSpMk id="24" creationId="{94749DEA-AC6C-4834-A330-03A1796B8929}"/>
          </ac:grpSpMkLst>
        </pc:grpChg>
        <pc:picChg chg="add del">
          <ac:chgData name="Hughes, Jordan V" userId="S::jordanv.hughes@washoeschools.net::f30a2966-b7ff-4284-82e3-1c3d4bd5878d" providerId="AD" clId="Web-{04F4AE3F-E581-5224-E6F6-5B03489F1AE3}" dt="2023-10-26T20:10:40.448" v="28"/>
          <ac:picMkLst>
            <pc:docMk/>
            <pc:sldMk cId="2779674843" sldId="381"/>
            <ac:picMk id="5" creationId="{07260BCD-3D3D-9584-0EF5-21CED405DEDA}"/>
          </ac:picMkLst>
        </pc:picChg>
        <pc:picChg chg="del">
          <ac:chgData name="Hughes, Jordan V" userId="S::jordanv.hughes@washoeschools.net::f30a2966-b7ff-4284-82e3-1c3d4bd5878d" providerId="AD" clId="Web-{04F4AE3F-E581-5224-E6F6-5B03489F1AE3}" dt="2023-10-26T20:08:02.285" v="2"/>
          <ac:picMkLst>
            <pc:docMk/>
            <pc:sldMk cId="2779674843" sldId="381"/>
            <ac:picMk id="11" creationId="{DEA768F8-4F93-F7F7-9647-DC1E54395F5F}"/>
          </ac:picMkLst>
        </pc:picChg>
        <pc:picChg chg="add del">
          <ac:chgData name="Hughes, Jordan V" userId="S::jordanv.hughes@washoeschools.net::f30a2966-b7ff-4284-82e3-1c3d4bd5878d" providerId="AD" clId="Web-{04F4AE3F-E581-5224-E6F6-5B03489F1AE3}" dt="2023-10-26T20:10:50.245" v="30"/>
          <ac:picMkLst>
            <pc:docMk/>
            <pc:sldMk cId="2779674843" sldId="381"/>
            <ac:picMk id="19" creationId="{86D545EF-7A77-3794-6BFD-F590F064218D}"/>
          </ac:picMkLst>
        </pc:picChg>
        <pc:picChg chg="add">
          <ac:chgData name="Hughes, Jordan V" userId="S::jordanv.hughes@washoeschools.net::f30a2966-b7ff-4284-82e3-1c3d4bd5878d" providerId="AD" clId="Web-{04F4AE3F-E581-5224-E6F6-5B03489F1AE3}" dt="2023-10-26T20:10:50.261" v="31"/>
          <ac:picMkLst>
            <pc:docMk/>
            <pc:sldMk cId="2779674843" sldId="381"/>
            <ac:picMk id="23" creationId="{07260BCD-3D3D-9584-0EF5-21CED405DEDA}"/>
          </ac:picMkLst>
        </pc:picChg>
      </pc:sldChg>
    </pc:docChg>
  </pc:docChgLst>
  <pc:docChgLst>
    <pc:chgData name="Hughes, Jordan V" userId="S::jordanv.hughes@washoeschools.net::f30a2966-b7ff-4284-82e3-1c3d4bd5878d" providerId="AD" clId="Web-{392C9E81-6608-31FC-9B14-1759BDCECB7D}"/>
    <pc:docChg chg="addSld delSld modSld addMainMaster delMainMaster">
      <pc:chgData name="Hughes, Jordan V" userId="S::jordanv.hughes@washoeschools.net::f30a2966-b7ff-4284-82e3-1c3d4bd5878d" providerId="AD" clId="Web-{392C9E81-6608-31FC-9B14-1759BDCECB7D}" dt="2023-10-31T15:59:24.978" v="128"/>
      <pc:docMkLst>
        <pc:docMk/>
      </pc:docMkLst>
      <pc:sldChg chg="modSp mod modClrScheme chgLayout">
        <pc:chgData name="Hughes, Jordan V" userId="S::jordanv.hughes@washoeschools.net::f30a2966-b7ff-4284-82e3-1c3d4bd5878d" providerId="AD" clId="Web-{392C9E81-6608-31FC-9B14-1759BDCECB7D}" dt="2023-10-31T15:34:44.829" v="4"/>
        <pc:sldMkLst>
          <pc:docMk/>
          <pc:sldMk cId="0" sldId="258"/>
        </pc:sldMkLst>
        <pc:spChg chg="mod ord">
          <ac:chgData name="Hughes, Jordan V" userId="S::jordanv.hughes@washoeschools.net::f30a2966-b7ff-4284-82e3-1c3d4bd5878d" providerId="AD" clId="Web-{392C9E81-6608-31FC-9B14-1759BDCECB7D}" dt="2023-10-31T15:34:44.829" v="4"/>
          <ac:spMkLst>
            <pc:docMk/>
            <pc:sldMk cId="0" sldId="258"/>
            <ac:spMk id="17411" creationId="{00000000-0000-0000-0000-000000000000}"/>
          </ac:spMkLst>
        </pc:spChg>
        <pc:spChg chg="mod ord">
          <ac:chgData name="Hughes, Jordan V" userId="S::jordanv.hughes@washoeschools.net::f30a2966-b7ff-4284-82e3-1c3d4bd5878d" providerId="AD" clId="Web-{392C9E81-6608-31FC-9B14-1759BDCECB7D}" dt="2023-10-31T15:34:44.829" v="4"/>
          <ac:spMkLst>
            <pc:docMk/>
            <pc:sldMk cId="0" sldId="258"/>
            <ac:spMk id="17412" creationId="{00000000-0000-0000-0000-000000000000}"/>
          </ac:spMkLst>
        </pc:spChg>
      </pc:sldChg>
      <pc:sldChg chg="addSp delSp modSp mod setBg modClrScheme chgLayout">
        <pc:chgData name="Hughes, Jordan V" userId="S::jordanv.hughes@washoeschools.net::f30a2966-b7ff-4284-82e3-1c3d4bd5878d" providerId="AD" clId="Web-{392C9E81-6608-31FC-9B14-1759BDCECB7D}" dt="2023-10-31T15:59:24.978" v="128"/>
        <pc:sldMkLst>
          <pc:docMk/>
          <pc:sldMk cId="0" sldId="276"/>
        </pc:sldMkLst>
        <pc:spChg chg="mod">
          <ac:chgData name="Hughes, Jordan V" userId="S::jordanv.hughes@washoeschools.net::f30a2966-b7ff-4284-82e3-1c3d4bd5878d" providerId="AD" clId="Web-{392C9E81-6608-31FC-9B14-1759BDCECB7D}" dt="2023-10-31T15:59:21.588" v="127"/>
          <ac:spMkLst>
            <pc:docMk/>
            <pc:sldMk cId="0" sldId="276"/>
            <ac:spMk id="2" creationId="{00000000-0000-0000-0000-000000000000}"/>
          </ac:spMkLst>
        </pc:spChg>
        <pc:spChg chg="mod">
          <ac:chgData name="Hughes, Jordan V" userId="S::jordanv.hughes@washoeschools.net::f30a2966-b7ff-4284-82e3-1c3d4bd5878d" providerId="AD" clId="Web-{392C9E81-6608-31FC-9B14-1759BDCECB7D}" dt="2023-10-31T15:59:21.588" v="127"/>
          <ac:spMkLst>
            <pc:docMk/>
            <pc:sldMk cId="0" sldId="276"/>
            <ac:spMk id="5" creationId="{00000000-0000-0000-0000-000000000000}"/>
          </ac:spMkLst>
        </pc:spChg>
        <pc:spChg chg="mod">
          <ac:chgData name="Hughes, Jordan V" userId="S::jordanv.hughes@washoeschools.net::f30a2966-b7ff-4284-82e3-1c3d4bd5878d" providerId="AD" clId="Web-{392C9E81-6608-31FC-9B14-1759BDCECB7D}" dt="2023-10-31T15:59:21.588" v="127"/>
          <ac:spMkLst>
            <pc:docMk/>
            <pc:sldMk cId="0" sldId="276"/>
            <ac:spMk id="12" creationId="{00000000-0000-0000-0000-000000000000}"/>
          </ac:spMkLst>
        </pc:spChg>
        <pc:spChg chg="mod ord">
          <ac:chgData name="Hughes, Jordan V" userId="S::jordanv.hughes@washoeschools.net::f30a2966-b7ff-4284-82e3-1c3d4bd5878d" providerId="AD" clId="Web-{392C9E81-6608-31FC-9B14-1759BDCECB7D}" dt="2023-10-31T15:59:21.588" v="127"/>
          <ac:spMkLst>
            <pc:docMk/>
            <pc:sldMk cId="0" sldId="276"/>
            <ac:spMk id="12291" creationId="{00000000-0000-0000-0000-000000000000}"/>
          </ac:spMkLst>
        </pc:spChg>
        <pc:spChg chg="add">
          <ac:chgData name="Hughes, Jordan V" userId="S::jordanv.hughes@washoeschools.net::f30a2966-b7ff-4284-82e3-1c3d4bd5878d" providerId="AD" clId="Web-{392C9E81-6608-31FC-9B14-1759BDCECB7D}" dt="2023-10-31T15:59:21.588" v="127"/>
          <ac:spMkLst>
            <pc:docMk/>
            <pc:sldMk cId="0" sldId="276"/>
            <ac:spMk id="12292" creationId="{00000000-0000-0000-0000-000000000000}"/>
          </ac:spMkLst>
        </pc:spChg>
        <pc:spChg chg="add del">
          <ac:chgData name="Hughes, Jordan V" userId="S::jordanv.hughes@washoeschools.net::f30a2966-b7ff-4284-82e3-1c3d4bd5878d" providerId="AD" clId="Web-{392C9E81-6608-31FC-9B14-1759BDCECB7D}" dt="2023-10-31T15:59:21.572" v="124"/>
          <ac:spMkLst>
            <pc:docMk/>
            <pc:sldMk cId="0" sldId="276"/>
            <ac:spMk id="12297" creationId="{2A11688B-0A27-4E86-8D55-76F71ADF299B}"/>
          </ac:spMkLst>
        </pc:spChg>
        <pc:spChg chg="add del">
          <ac:chgData name="Hughes, Jordan V" userId="S::jordanv.hughes@washoeschools.net::f30a2966-b7ff-4284-82e3-1c3d4bd5878d" providerId="AD" clId="Web-{392C9E81-6608-31FC-9B14-1759BDCECB7D}" dt="2023-10-31T15:59:21.572" v="124"/>
          <ac:spMkLst>
            <pc:docMk/>
            <pc:sldMk cId="0" sldId="276"/>
            <ac:spMk id="12303" creationId="{40F88E6C-5782-452A-8C4F-9D2C2EAC8499}"/>
          </ac:spMkLst>
        </pc:spChg>
        <pc:spChg chg="add">
          <ac:chgData name="Hughes, Jordan V" userId="S::jordanv.hughes@washoeschools.net::f30a2966-b7ff-4284-82e3-1c3d4bd5878d" providerId="AD" clId="Web-{392C9E81-6608-31FC-9B14-1759BDCECB7D}" dt="2023-10-31T15:59:21.588" v="127"/>
          <ac:spMkLst>
            <pc:docMk/>
            <pc:sldMk cId="0" sldId="276"/>
            <ac:spMk id="12305" creationId="{5D11FD0E-2D27-4A5A-949D-222E61ECBCC3}"/>
          </ac:spMkLst>
        </pc:spChg>
        <pc:spChg chg="add">
          <ac:chgData name="Hughes, Jordan V" userId="S::jordanv.hughes@washoeschools.net::f30a2966-b7ff-4284-82e3-1c3d4bd5878d" providerId="AD" clId="Web-{392C9E81-6608-31FC-9B14-1759BDCECB7D}" dt="2023-10-31T15:59:21.588" v="127"/>
          <ac:spMkLst>
            <pc:docMk/>
            <pc:sldMk cId="0" sldId="276"/>
            <ac:spMk id="12306" creationId="{1BC8109F-B452-45EE-8BB3-65433C039601}"/>
          </ac:spMkLst>
        </pc:spChg>
        <pc:spChg chg="add del mod ord replId">
          <ac:chgData name="Hughes, Jordan V" userId="S::jordanv.hughes@washoeschools.net::f30a2966-b7ff-4284-82e3-1c3d4bd5878d" providerId="AD" clId="Web-{392C9E81-6608-31FC-9B14-1759BDCECB7D}" dt="2023-10-31T15:59:21.588" v="127"/>
          <ac:spMkLst>
            <pc:docMk/>
            <pc:sldMk cId="0" sldId="276"/>
            <ac:spMk id="12307" creationId="{00000000-0000-0000-0000-000000000000}"/>
          </ac:spMkLst>
        </pc:spChg>
        <pc:grpChg chg="add del">
          <ac:chgData name="Hughes, Jordan V" userId="S::jordanv.hughes@washoeschools.net::f30a2966-b7ff-4284-82e3-1c3d4bd5878d" providerId="AD" clId="Web-{392C9E81-6608-31FC-9B14-1759BDCECB7D}" dt="2023-10-31T15:59:21.572" v="124"/>
          <ac:grpSpMkLst>
            <pc:docMk/>
            <pc:sldMk cId="0" sldId="276"/>
            <ac:grpSpMk id="12299" creationId="{C84A868B-654E-447C-8D9C-0F9328308CA2}"/>
          </ac:grpSpMkLst>
        </pc:grpChg>
      </pc:sldChg>
      <pc:sldChg chg="addSp delSp modSp mod setBg modClrScheme delDesignElem chgLayout">
        <pc:chgData name="Hughes, Jordan V" userId="S::jordanv.hughes@washoeschools.net::f30a2966-b7ff-4284-82e3-1c3d4bd5878d" providerId="AD" clId="Web-{392C9E81-6608-31FC-9B14-1759BDCECB7D}" dt="2023-10-31T15:58:32.647" v="119"/>
        <pc:sldMkLst>
          <pc:docMk/>
          <pc:sldMk cId="0" sldId="302"/>
        </pc:sldMkLst>
        <pc:spChg chg="mod ord">
          <ac:chgData name="Hughes, Jordan V" userId="S::jordanv.hughes@washoeschools.net::f30a2966-b7ff-4284-82e3-1c3d4bd5878d" providerId="AD" clId="Web-{392C9E81-6608-31FC-9B14-1759BDCECB7D}" dt="2023-10-31T15:58:32.647" v="119"/>
          <ac:spMkLst>
            <pc:docMk/>
            <pc:sldMk cId="0" sldId="302"/>
            <ac:spMk id="11267" creationId="{00000000-0000-0000-0000-000000000000}"/>
          </ac:spMkLst>
        </pc:spChg>
        <pc:spChg chg="add">
          <ac:chgData name="Hughes, Jordan V" userId="S::jordanv.hughes@washoeschools.net::f30a2966-b7ff-4284-82e3-1c3d4bd5878d" providerId="AD" clId="Web-{392C9E81-6608-31FC-9B14-1759BDCECB7D}" dt="2023-10-31T15:58:32.647" v="119"/>
          <ac:spMkLst>
            <pc:docMk/>
            <pc:sldMk cId="0" sldId="302"/>
            <ac:spMk id="11274" creationId="{352BEC0E-22F8-46D0-9632-375DB541B06C}"/>
          </ac:spMkLst>
        </pc:spChg>
        <pc:spChg chg="add">
          <ac:chgData name="Hughes, Jordan V" userId="S::jordanv.hughes@washoeschools.net::f30a2966-b7ff-4284-82e3-1c3d4bd5878d" providerId="AD" clId="Web-{392C9E81-6608-31FC-9B14-1759BDCECB7D}" dt="2023-10-31T15:58:32.647" v="119"/>
          <ac:spMkLst>
            <pc:docMk/>
            <pc:sldMk cId="0" sldId="302"/>
            <ac:spMk id="11275" creationId="{3FCFB1DE-0B7E-48CC-BA90-B2AB0889F9D6}"/>
          </ac:spMkLst>
        </pc:spChg>
        <pc:spChg chg="del">
          <ac:chgData name="Hughes, Jordan V" userId="S::jordanv.hughes@washoeschools.net::f30a2966-b7ff-4284-82e3-1c3d4bd5878d" providerId="AD" clId="Web-{392C9E81-6608-31FC-9B14-1759BDCECB7D}" dt="2023-10-31T15:34:44.829" v="4"/>
          <ac:spMkLst>
            <pc:docMk/>
            <pc:sldMk cId="0" sldId="302"/>
            <ac:spMk id="11283" creationId="{D682D761-4925-4E94-8AC2-EC78DB378C6F}"/>
          </ac:spMkLst>
        </pc:spChg>
        <pc:spChg chg="del">
          <ac:chgData name="Hughes, Jordan V" userId="S::jordanv.hughes@washoeschools.net::f30a2966-b7ff-4284-82e3-1c3d4bd5878d" providerId="AD" clId="Web-{392C9E81-6608-31FC-9B14-1759BDCECB7D}" dt="2023-10-31T15:34:44.829" v="4"/>
          <ac:spMkLst>
            <pc:docMk/>
            <pc:sldMk cId="0" sldId="302"/>
            <ac:spMk id="11285" creationId="{39172483-53EC-4ABF-9693-AD84FCE4E876}"/>
          </ac:spMkLst>
        </pc:spChg>
        <pc:spChg chg="del">
          <ac:chgData name="Hughes, Jordan V" userId="S::jordanv.hughes@washoeschools.net::f30a2966-b7ff-4284-82e3-1c3d4bd5878d" providerId="AD" clId="Web-{392C9E81-6608-31FC-9B14-1759BDCECB7D}" dt="2023-10-31T15:34:44.829" v="4"/>
          <ac:spMkLst>
            <pc:docMk/>
            <pc:sldMk cId="0" sldId="302"/>
            <ac:spMk id="11288" creationId="{5D586E77-D27F-4AD3-990A-B2CE32C0F119}"/>
          </ac:spMkLst>
        </pc:spChg>
        <pc:spChg chg="del">
          <ac:chgData name="Hughes, Jordan V" userId="S::jordanv.hughes@washoeschools.net::f30a2966-b7ff-4284-82e3-1c3d4bd5878d" providerId="AD" clId="Web-{392C9E81-6608-31FC-9B14-1759BDCECB7D}" dt="2023-10-31T15:34:44.829" v="4"/>
          <ac:spMkLst>
            <pc:docMk/>
            <pc:sldMk cId="0" sldId="302"/>
            <ac:spMk id="11289" creationId="{D6CA807E-B8E4-442A-9C0C-FDC75F0085AF}"/>
          </ac:spMkLst>
        </pc:spChg>
        <pc:spChg chg="del">
          <ac:chgData name="Hughes, Jordan V" userId="S::jordanv.hughes@washoeschools.net::f30a2966-b7ff-4284-82e3-1c3d4bd5878d" providerId="AD" clId="Web-{392C9E81-6608-31FC-9B14-1759BDCECB7D}" dt="2023-10-31T15:34:44.829" v="4"/>
          <ac:spMkLst>
            <pc:docMk/>
            <pc:sldMk cId="0" sldId="302"/>
            <ac:spMk id="11290" creationId="{1966BA61-6F1C-4EAA-BE1A-9FB90B9827A8}"/>
          </ac:spMkLst>
        </pc:spChg>
        <pc:graphicFrameChg chg="mod ord modGraphic">
          <ac:chgData name="Hughes, Jordan V" userId="S::jordanv.hughes@washoeschools.net::f30a2966-b7ff-4284-82e3-1c3d4bd5878d" providerId="AD" clId="Web-{392C9E81-6608-31FC-9B14-1759BDCECB7D}" dt="2023-10-31T15:58:32.647" v="119"/>
          <ac:graphicFrameMkLst>
            <pc:docMk/>
            <pc:sldMk cId="0" sldId="302"/>
            <ac:graphicFrameMk id="11272" creationId="{F485F71A-ADD7-EFA5-1993-DE0A49931A6E}"/>
          </ac:graphicFrameMkLst>
        </pc:graphicFrameChg>
        <pc:picChg chg="mod ord">
          <ac:chgData name="Hughes, Jordan V" userId="S::jordanv.hughes@washoeschools.net::f30a2966-b7ff-4284-82e3-1c3d4bd5878d" providerId="AD" clId="Web-{392C9E81-6608-31FC-9B14-1759BDCECB7D}" dt="2023-10-31T15:58:32.647" v="119"/>
          <ac:picMkLst>
            <pc:docMk/>
            <pc:sldMk cId="0" sldId="302"/>
            <ac:picMk id="3" creationId="{98F6D860-E2AE-4F89-9AFD-636F7A000FB8}"/>
          </ac:picMkLst>
        </pc:picChg>
        <pc:picChg chg="mod">
          <ac:chgData name="Hughes, Jordan V" userId="S::jordanv.hughes@washoeschools.net::f30a2966-b7ff-4284-82e3-1c3d4bd5878d" providerId="AD" clId="Web-{392C9E81-6608-31FC-9B14-1759BDCECB7D}" dt="2023-10-31T15:58:32.647" v="119"/>
          <ac:picMkLst>
            <pc:docMk/>
            <pc:sldMk cId="0" sldId="302"/>
            <ac:picMk id="11269" creationId="{00000000-0000-0000-0000-000000000000}"/>
          </ac:picMkLst>
        </pc:picChg>
      </pc:sldChg>
      <pc:sldChg chg="addSp delSp modSp mod setBg modClrScheme delDesignElem chgLayout">
        <pc:chgData name="Hughes, Jordan V" userId="S::jordanv.hughes@washoeschools.net::f30a2966-b7ff-4284-82e3-1c3d4bd5878d" providerId="AD" clId="Web-{392C9E81-6608-31FC-9B14-1759BDCECB7D}" dt="2023-10-31T15:41:54.386" v="50"/>
        <pc:sldMkLst>
          <pc:docMk/>
          <pc:sldMk cId="0" sldId="320"/>
        </pc:sldMkLst>
        <pc:spChg chg="del">
          <ac:chgData name="Hughes, Jordan V" userId="S::jordanv.hughes@washoeschools.net::f30a2966-b7ff-4284-82e3-1c3d4bd5878d" providerId="AD" clId="Web-{392C9E81-6608-31FC-9B14-1759BDCECB7D}" dt="2023-10-31T15:34:44.829" v="4"/>
          <ac:spMkLst>
            <pc:docMk/>
            <pc:sldMk cId="0" sldId="320"/>
            <ac:spMk id="79" creationId="{5BA81808-8A9D-4AC0-A8D3-B73D1FBADC18}"/>
          </ac:spMkLst>
        </pc:spChg>
        <pc:spChg chg="mod ord">
          <ac:chgData name="Hughes, Jordan V" userId="S::jordanv.hughes@washoeschools.net::f30a2966-b7ff-4284-82e3-1c3d4bd5878d" providerId="AD" clId="Web-{392C9E81-6608-31FC-9B14-1759BDCECB7D}" dt="2023-10-31T15:41:54.386" v="50"/>
          <ac:spMkLst>
            <pc:docMk/>
            <pc:sldMk cId="0" sldId="320"/>
            <ac:spMk id="3075" creationId="{00000000-0000-0000-0000-000000000000}"/>
          </ac:spMkLst>
        </pc:spChg>
        <pc:spChg chg="add del">
          <ac:chgData name="Hughes, Jordan V" userId="S::jordanv.hughes@washoeschools.net::f30a2966-b7ff-4284-82e3-1c3d4bd5878d" providerId="AD" clId="Web-{392C9E81-6608-31FC-9B14-1759BDCECB7D}" dt="2023-10-31T15:35:21.050" v="9"/>
          <ac:spMkLst>
            <pc:docMk/>
            <pc:sldMk cId="0" sldId="320"/>
            <ac:spMk id="3080" creationId="{D4771268-CB57-404A-9271-370EB28F6090}"/>
          </ac:spMkLst>
        </pc:spChg>
        <pc:spChg chg="add del">
          <ac:chgData name="Hughes, Jordan V" userId="S::jordanv.hughes@washoeschools.net::f30a2966-b7ff-4284-82e3-1c3d4bd5878d" providerId="AD" clId="Web-{392C9E81-6608-31FC-9B14-1759BDCECB7D}" dt="2023-10-31T15:36:15.803" v="18"/>
          <ac:spMkLst>
            <pc:docMk/>
            <pc:sldMk cId="0" sldId="320"/>
            <ac:spMk id="3085" creationId="{16A15A88-001A-4EEF-8984-D87E643599AB}"/>
          </ac:spMkLst>
        </pc:spChg>
        <pc:spChg chg="add del">
          <ac:chgData name="Hughes, Jordan V" userId="S::jordanv.hughes@washoeschools.net::f30a2966-b7ff-4284-82e3-1c3d4bd5878d" providerId="AD" clId="Web-{392C9E81-6608-31FC-9B14-1759BDCECB7D}" dt="2023-10-31T15:36:07.131" v="15"/>
          <ac:spMkLst>
            <pc:docMk/>
            <pc:sldMk cId="0" sldId="320"/>
            <ac:spMk id="3090" creationId="{526E0BFB-CDF1-4990-8C11-AC849311E0A8}"/>
          </ac:spMkLst>
        </pc:spChg>
        <pc:spChg chg="add del">
          <ac:chgData name="Hughes, Jordan V" userId="S::jordanv.hughes@washoeschools.net::f30a2966-b7ff-4284-82e3-1c3d4bd5878d" providerId="AD" clId="Web-{392C9E81-6608-31FC-9B14-1759BDCECB7D}" dt="2023-10-31T15:36:07.131" v="15"/>
          <ac:spMkLst>
            <pc:docMk/>
            <pc:sldMk cId="0" sldId="320"/>
            <ac:spMk id="3092" creationId="{6069A1F8-9BEB-4786-9694-FC48B2D75D21}"/>
          </ac:spMkLst>
        </pc:spChg>
        <pc:spChg chg="add del">
          <ac:chgData name="Hughes, Jordan V" userId="S::jordanv.hughes@washoeschools.net::f30a2966-b7ff-4284-82e3-1c3d4bd5878d" providerId="AD" clId="Web-{392C9E81-6608-31FC-9B14-1759BDCECB7D}" dt="2023-10-31T15:36:07.131" v="15"/>
          <ac:spMkLst>
            <pc:docMk/>
            <pc:sldMk cId="0" sldId="320"/>
            <ac:spMk id="3094" creationId="{AF2F604E-43BE-4DC3-B983-E071523364F8}"/>
          </ac:spMkLst>
        </pc:spChg>
        <pc:spChg chg="add del">
          <ac:chgData name="Hughes, Jordan V" userId="S::jordanv.hughes@washoeschools.net::f30a2966-b7ff-4284-82e3-1c3d4bd5878d" providerId="AD" clId="Web-{392C9E81-6608-31FC-9B14-1759BDCECB7D}" dt="2023-10-31T15:36:07.131" v="15"/>
          <ac:spMkLst>
            <pc:docMk/>
            <pc:sldMk cId="0" sldId="320"/>
            <ac:spMk id="3096" creationId="{08C9B587-E65E-4B52-B37C-ABEBB6E87928}"/>
          </ac:spMkLst>
        </pc:spChg>
        <pc:spChg chg="add del">
          <ac:chgData name="Hughes, Jordan V" userId="S::jordanv.hughes@washoeschools.net::f30a2966-b7ff-4284-82e3-1c3d4bd5878d" providerId="AD" clId="Web-{392C9E81-6608-31FC-9B14-1759BDCECB7D}" dt="2023-10-31T15:36:15.787" v="17"/>
          <ac:spMkLst>
            <pc:docMk/>
            <pc:sldMk cId="0" sldId="320"/>
            <ac:spMk id="3098" creationId="{9B7AD9F6-8CE7-4299-8FC6-328F4DCD3FF9}"/>
          </ac:spMkLst>
        </pc:spChg>
        <pc:spChg chg="add del">
          <ac:chgData name="Hughes, Jordan V" userId="S::jordanv.hughes@washoeschools.net::f30a2966-b7ff-4284-82e3-1c3d4bd5878d" providerId="AD" clId="Web-{392C9E81-6608-31FC-9B14-1759BDCECB7D}" dt="2023-10-31T15:36:15.787" v="17"/>
          <ac:spMkLst>
            <pc:docMk/>
            <pc:sldMk cId="0" sldId="320"/>
            <ac:spMk id="3099" creationId="{F49775AF-8896-43EE-92C6-83497D6DC56F}"/>
          </ac:spMkLst>
        </pc:spChg>
        <pc:spChg chg="add del">
          <ac:chgData name="Hughes, Jordan V" userId="S::jordanv.hughes@washoeschools.net::f30a2966-b7ff-4284-82e3-1c3d4bd5878d" providerId="AD" clId="Web-{392C9E81-6608-31FC-9B14-1759BDCECB7D}" dt="2023-10-31T15:38:41.265" v="26"/>
          <ac:spMkLst>
            <pc:docMk/>
            <pc:sldMk cId="0" sldId="320"/>
            <ac:spMk id="3101" creationId="{C6B158B5-50B5-4927-A367-7C9F3AFE5DCB}"/>
          </ac:spMkLst>
        </pc:spChg>
        <pc:spChg chg="add del">
          <ac:chgData name="Hughes, Jordan V" userId="S::jordanv.hughes@washoeschools.net::f30a2966-b7ff-4284-82e3-1c3d4bd5878d" providerId="AD" clId="Web-{392C9E81-6608-31FC-9B14-1759BDCECB7D}" dt="2023-10-31T15:38:41.265" v="26"/>
          <ac:spMkLst>
            <pc:docMk/>
            <pc:sldMk cId="0" sldId="320"/>
            <ac:spMk id="3102" creationId="{B01367A3-F670-4BD9-9972-F7E97FC227ED}"/>
          </ac:spMkLst>
        </pc:spChg>
        <pc:spChg chg="add del">
          <ac:chgData name="Hughes, Jordan V" userId="S::jordanv.hughes@washoeschools.net::f30a2966-b7ff-4284-82e3-1c3d4bd5878d" providerId="AD" clId="Web-{392C9E81-6608-31FC-9B14-1759BDCECB7D}" dt="2023-10-31T15:38:41.265" v="26"/>
          <ac:spMkLst>
            <pc:docMk/>
            <pc:sldMk cId="0" sldId="320"/>
            <ac:spMk id="3103" creationId="{38C3DB02-606C-40EC-8381-7A29A1ADFAE7}"/>
          </ac:spMkLst>
        </pc:spChg>
        <pc:spChg chg="add del">
          <ac:chgData name="Hughes, Jordan V" userId="S::jordanv.hughes@washoeschools.net::f30a2966-b7ff-4284-82e3-1c3d4bd5878d" providerId="AD" clId="Web-{392C9E81-6608-31FC-9B14-1759BDCECB7D}" dt="2023-10-31T15:38:25.045" v="23"/>
          <ac:spMkLst>
            <pc:docMk/>
            <pc:sldMk cId="0" sldId="320"/>
            <ac:spMk id="3108" creationId="{E91DC736-0EF8-4F87-9146-EBF1D2EE4D3D}"/>
          </ac:spMkLst>
        </pc:spChg>
        <pc:spChg chg="add del">
          <ac:chgData name="Hughes, Jordan V" userId="S::jordanv.hughes@washoeschools.net::f30a2966-b7ff-4284-82e3-1c3d4bd5878d" providerId="AD" clId="Web-{392C9E81-6608-31FC-9B14-1759BDCECB7D}" dt="2023-10-31T15:38:25.045" v="23"/>
          <ac:spMkLst>
            <pc:docMk/>
            <pc:sldMk cId="0" sldId="320"/>
            <ac:spMk id="3110" creationId="{097CD68E-23E3-4007-8847-CD0944C4F7BE}"/>
          </ac:spMkLst>
        </pc:spChg>
        <pc:spChg chg="add del">
          <ac:chgData name="Hughes, Jordan V" userId="S::jordanv.hughes@washoeschools.net::f30a2966-b7ff-4284-82e3-1c3d4bd5878d" providerId="AD" clId="Web-{392C9E81-6608-31FC-9B14-1759BDCECB7D}" dt="2023-10-31T15:38:25.045" v="23"/>
          <ac:spMkLst>
            <pc:docMk/>
            <pc:sldMk cId="0" sldId="320"/>
            <ac:spMk id="3112" creationId="{AF2F604E-43BE-4DC3-B983-E071523364F8}"/>
          </ac:spMkLst>
        </pc:spChg>
        <pc:spChg chg="add del">
          <ac:chgData name="Hughes, Jordan V" userId="S::jordanv.hughes@washoeschools.net::f30a2966-b7ff-4284-82e3-1c3d4bd5878d" providerId="AD" clId="Web-{392C9E81-6608-31FC-9B14-1759BDCECB7D}" dt="2023-10-31T15:38:25.045" v="23"/>
          <ac:spMkLst>
            <pc:docMk/>
            <pc:sldMk cId="0" sldId="320"/>
            <ac:spMk id="3114" creationId="{08C9B587-E65E-4B52-B37C-ABEBB6E87928}"/>
          </ac:spMkLst>
        </pc:spChg>
        <pc:spChg chg="add del">
          <ac:chgData name="Hughes, Jordan V" userId="S::jordanv.hughes@washoeschools.net::f30a2966-b7ff-4284-82e3-1c3d4bd5878d" providerId="AD" clId="Web-{392C9E81-6608-31FC-9B14-1759BDCECB7D}" dt="2023-10-31T15:38:41.265" v="25"/>
          <ac:spMkLst>
            <pc:docMk/>
            <pc:sldMk cId="0" sldId="320"/>
            <ac:spMk id="3116" creationId="{9180DE06-7362-4888-AADA-7AADD57AC49D}"/>
          </ac:spMkLst>
        </pc:spChg>
        <pc:spChg chg="add del">
          <ac:chgData name="Hughes, Jordan V" userId="S::jordanv.hughes@washoeschools.net::f30a2966-b7ff-4284-82e3-1c3d4bd5878d" providerId="AD" clId="Web-{392C9E81-6608-31FC-9B14-1759BDCECB7D}" dt="2023-10-31T15:38:41.265" v="25"/>
          <ac:spMkLst>
            <pc:docMk/>
            <pc:sldMk cId="0" sldId="320"/>
            <ac:spMk id="3119" creationId="{04357C93-F0CB-4A1C-8F77-4E9063789819}"/>
          </ac:spMkLst>
        </pc:spChg>
        <pc:spChg chg="add del">
          <ac:chgData name="Hughes, Jordan V" userId="S::jordanv.hughes@washoeschools.net::f30a2966-b7ff-4284-82e3-1c3d4bd5878d" providerId="AD" clId="Web-{392C9E81-6608-31FC-9B14-1759BDCECB7D}" dt="2023-10-31T15:41:54.386" v="50"/>
          <ac:spMkLst>
            <pc:docMk/>
            <pc:sldMk cId="0" sldId="320"/>
            <ac:spMk id="3121" creationId="{E91DC736-0EF8-4F87-9146-EBF1D2EE4D3D}"/>
          </ac:spMkLst>
        </pc:spChg>
        <pc:spChg chg="add del">
          <ac:chgData name="Hughes, Jordan V" userId="S::jordanv.hughes@washoeschools.net::f30a2966-b7ff-4284-82e3-1c3d4bd5878d" providerId="AD" clId="Web-{392C9E81-6608-31FC-9B14-1759BDCECB7D}" dt="2023-10-31T15:41:54.386" v="50"/>
          <ac:spMkLst>
            <pc:docMk/>
            <pc:sldMk cId="0" sldId="320"/>
            <ac:spMk id="3122" creationId="{097CD68E-23E3-4007-8847-CD0944C4F7BE}"/>
          </ac:spMkLst>
        </pc:spChg>
        <pc:spChg chg="add del">
          <ac:chgData name="Hughes, Jordan V" userId="S::jordanv.hughes@washoeschools.net::f30a2966-b7ff-4284-82e3-1c3d4bd5878d" providerId="AD" clId="Web-{392C9E81-6608-31FC-9B14-1759BDCECB7D}" dt="2023-10-31T15:41:54.386" v="50"/>
          <ac:spMkLst>
            <pc:docMk/>
            <pc:sldMk cId="0" sldId="320"/>
            <ac:spMk id="3123" creationId="{AF2F604E-43BE-4DC3-B983-E071523364F8}"/>
          </ac:spMkLst>
        </pc:spChg>
        <pc:spChg chg="add del">
          <ac:chgData name="Hughes, Jordan V" userId="S::jordanv.hughes@washoeschools.net::f30a2966-b7ff-4284-82e3-1c3d4bd5878d" providerId="AD" clId="Web-{392C9E81-6608-31FC-9B14-1759BDCECB7D}" dt="2023-10-31T15:41:54.386" v="50"/>
          <ac:spMkLst>
            <pc:docMk/>
            <pc:sldMk cId="0" sldId="320"/>
            <ac:spMk id="3124" creationId="{08C9B587-E65E-4B52-B37C-ABEBB6E87928}"/>
          </ac:spMkLst>
        </pc:spChg>
        <pc:spChg chg="add">
          <ac:chgData name="Hughes, Jordan V" userId="S::jordanv.hughes@washoeschools.net::f30a2966-b7ff-4284-82e3-1c3d4bd5878d" providerId="AD" clId="Web-{392C9E81-6608-31FC-9B14-1759BDCECB7D}" dt="2023-10-31T15:41:54.386" v="50"/>
          <ac:spMkLst>
            <pc:docMk/>
            <pc:sldMk cId="0" sldId="320"/>
            <ac:spMk id="3126" creationId="{9B7AD9F6-8CE7-4299-8FC6-328F4DCD3FF9}"/>
          </ac:spMkLst>
        </pc:spChg>
        <pc:spChg chg="add">
          <ac:chgData name="Hughes, Jordan V" userId="S::jordanv.hughes@washoeschools.net::f30a2966-b7ff-4284-82e3-1c3d4bd5878d" providerId="AD" clId="Web-{392C9E81-6608-31FC-9B14-1759BDCECB7D}" dt="2023-10-31T15:41:54.386" v="50"/>
          <ac:spMkLst>
            <pc:docMk/>
            <pc:sldMk cId="0" sldId="320"/>
            <ac:spMk id="3127" creationId="{F49775AF-8896-43EE-92C6-83497D6DC56F}"/>
          </ac:spMkLst>
        </pc:spChg>
        <pc:spChg chg="add del">
          <ac:chgData name="Hughes, Jordan V" userId="S::jordanv.hughes@washoeschools.net::f30a2966-b7ff-4284-82e3-1c3d4bd5878d" providerId="AD" clId="Web-{392C9E81-6608-31FC-9B14-1759BDCECB7D}" dt="2023-10-31T15:40:03.723" v="29"/>
          <ac:spMkLst>
            <pc:docMk/>
            <pc:sldMk cId="0" sldId="320"/>
            <ac:spMk id="3129" creationId="{9B7AD9F6-8CE7-4299-8FC6-328F4DCD3FF9}"/>
          </ac:spMkLst>
        </pc:spChg>
        <pc:spChg chg="add del">
          <ac:chgData name="Hughes, Jordan V" userId="S::jordanv.hughes@washoeschools.net::f30a2966-b7ff-4284-82e3-1c3d4bd5878d" providerId="AD" clId="Web-{392C9E81-6608-31FC-9B14-1759BDCECB7D}" dt="2023-10-31T15:40:03.723" v="29"/>
          <ac:spMkLst>
            <pc:docMk/>
            <pc:sldMk cId="0" sldId="320"/>
            <ac:spMk id="3131" creationId="{F49775AF-8896-43EE-92C6-83497D6DC56F}"/>
          </ac:spMkLst>
        </pc:spChg>
        <pc:spChg chg="add del">
          <ac:chgData name="Hughes, Jordan V" userId="S::jordanv.hughes@washoeschools.net::f30a2966-b7ff-4284-82e3-1c3d4bd5878d" providerId="AD" clId="Web-{392C9E81-6608-31FC-9B14-1759BDCECB7D}" dt="2023-10-31T15:40:10.770" v="31"/>
          <ac:spMkLst>
            <pc:docMk/>
            <pc:sldMk cId="0" sldId="320"/>
            <ac:spMk id="3133" creationId="{07C8FBA2-0111-985C-067B-6EEB34A5AF39}"/>
          </ac:spMkLst>
        </pc:spChg>
        <pc:spChg chg="add del">
          <ac:chgData name="Hughes, Jordan V" userId="S::jordanv.hughes@washoeschools.net::f30a2966-b7ff-4284-82e3-1c3d4bd5878d" providerId="AD" clId="Web-{392C9E81-6608-31FC-9B14-1759BDCECB7D}" dt="2023-10-31T15:40:10.770" v="31"/>
          <ac:spMkLst>
            <pc:docMk/>
            <pc:sldMk cId="0" sldId="320"/>
            <ac:spMk id="3134" creationId="{281EB602-B3EF-172C-DB71-6CC76D83AFBE}"/>
          </ac:spMkLst>
        </pc:spChg>
        <pc:spChg chg="add del">
          <ac:chgData name="Hughes, Jordan V" userId="S::jordanv.hughes@washoeschools.net::f30a2966-b7ff-4284-82e3-1c3d4bd5878d" providerId="AD" clId="Web-{392C9E81-6608-31FC-9B14-1759BDCECB7D}" dt="2023-10-31T15:40:10.770" v="31"/>
          <ac:spMkLst>
            <pc:docMk/>
            <pc:sldMk cId="0" sldId="320"/>
            <ac:spMk id="3135" creationId="{353573F1-437D-2053-4E31-36508DA2058A}"/>
          </ac:spMkLst>
        </pc:spChg>
        <pc:spChg chg="add del">
          <ac:chgData name="Hughes, Jordan V" userId="S::jordanv.hughes@washoeschools.net::f30a2966-b7ff-4284-82e3-1c3d4bd5878d" providerId="AD" clId="Web-{392C9E81-6608-31FC-9B14-1759BDCECB7D}" dt="2023-10-31T15:40:10.770" v="31"/>
          <ac:spMkLst>
            <pc:docMk/>
            <pc:sldMk cId="0" sldId="320"/>
            <ac:spMk id="3136" creationId="{D7739538-A9CC-0495-611A-FC1E05A71E71}"/>
          </ac:spMkLst>
        </pc:spChg>
        <pc:spChg chg="add del">
          <ac:chgData name="Hughes, Jordan V" userId="S::jordanv.hughes@washoeschools.net::f30a2966-b7ff-4284-82e3-1c3d4bd5878d" providerId="AD" clId="Web-{392C9E81-6608-31FC-9B14-1759BDCECB7D}" dt="2023-10-31T15:40:19.021" v="33"/>
          <ac:spMkLst>
            <pc:docMk/>
            <pc:sldMk cId="0" sldId="320"/>
            <ac:spMk id="3137" creationId="{1F0DF0F3-0179-4A8A-92E0-932C473DA5CB}"/>
          </ac:spMkLst>
        </pc:spChg>
        <pc:spChg chg="add del">
          <ac:chgData name="Hughes, Jordan V" userId="S::jordanv.hughes@washoeschools.net::f30a2966-b7ff-4284-82e3-1c3d4bd5878d" providerId="AD" clId="Web-{392C9E81-6608-31FC-9B14-1759BDCECB7D}" dt="2023-10-31T15:40:19.021" v="33"/>
          <ac:spMkLst>
            <pc:docMk/>
            <pc:sldMk cId="0" sldId="320"/>
            <ac:spMk id="3138" creationId="{9715DAF0-AE1B-46C9-8A6B-DB2AA05AB91D}"/>
          </ac:spMkLst>
        </pc:spChg>
        <pc:spChg chg="add del">
          <ac:chgData name="Hughes, Jordan V" userId="S::jordanv.hughes@washoeschools.net::f30a2966-b7ff-4284-82e3-1c3d4bd5878d" providerId="AD" clId="Web-{392C9E81-6608-31FC-9B14-1759BDCECB7D}" dt="2023-10-31T15:40:19.021" v="33"/>
          <ac:spMkLst>
            <pc:docMk/>
            <pc:sldMk cId="0" sldId="320"/>
            <ac:spMk id="3139" creationId="{5A2875D7-3769-4291-959E-9FAD764A760C}"/>
          </ac:spMkLst>
        </pc:spChg>
        <pc:spChg chg="add del">
          <ac:chgData name="Hughes, Jordan V" userId="S::jordanv.hughes@washoeschools.net::f30a2966-b7ff-4284-82e3-1c3d4bd5878d" providerId="AD" clId="Web-{392C9E81-6608-31FC-9B14-1759BDCECB7D}" dt="2023-10-31T15:40:19.021" v="33"/>
          <ac:spMkLst>
            <pc:docMk/>
            <pc:sldMk cId="0" sldId="320"/>
            <ac:spMk id="3140" creationId="{AAF055B3-1F95-4ABA-BFE4-A58320A8206E}"/>
          </ac:spMkLst>
        </pc:spChg>
        <pc:spChg chg="add del">
          <ac:chgData name="Hughes, Jordan V" userId="S::jordanv.hughes@washoeschools.net::f30a2966-b7ff-4284-82e3-1c3d4bd5878d" providerId="AD" clId="Web-{392C9E81-6608-31FC-9B14-1759BDCECB7D}" dt="2023-10-31T15:40:19.021" v="33"/>
          <ac:spMkLst>
            <pc:docMk/>
            <pc:sldMk cId="0" sldId="320"/>
            <ac:spMk id="3141" creationId="{835682F0-7BC6-4526-8BFA-58EA002C8085}"/>
          </ac:spMkLst>
        </pc:spChg>
        <pc:spChg chg="add del">
          <ac:chgData name="Hughes, Jordan V" userId="S::jordanv.hughes@washoeschools.net::f30a2966-b7ff-4284-82e3-1c3d4bd5878d" providerId="AD" clId="Web-{392C9E81-6608-31FC-9B14-1759BDCECB7D}" dt="2023-10-31T15:41:49.635" v="49"/>
          <ac:spMkLst>
            <pc:docMk/>
            <pc:sldMk cId="0" sldId="320"/>
            <ac:spMk id="3147" creationId="{7DA3C418-758E-4180-A5D0-8655D6804587}"/>
          </ac:spMkLst>
        </pc:spChg>
        <pc:spChg chg="add del">
          <ac:chgData name="Hughes, Jordan V" userId="S::jordanv.hughes@washoeschools.net::f30a2966-b7ff-4284-82e3-1c3d4bd5878d" providerId="AD" clId="Web-{392C9E81-6608-31FC-9B14-1759BDCECB7D}" dt="2023-10-31T15:41:49.635" v="49"/>
          <ac:spMkLst>
            <pc:docMk/>
            <pc:sldMk cId="0" sldId="320"/>
            <ac:spMk id="3148" creationId="{28C8EF06-5EC3-4883-AFAF-D74FF46550FB}"/>
          </ac:spMkLst>
        </pc:spChg>
        <pc:grpChg chg="del">
          <ac:chgData name="Hughes, Jordan V" userId="S::jordanv.hughes@washoeschools.net::f30a2966-b7ff-4284-82e3-1c3d4bd5878d" providerId="AD" clId="Web-{392C9E81-6608-31FC-9B14-1759BDCECB7D}" dt="2023-10-31T15:34:44.829" v="4"/>
          <ac:grpSpMkLst>
            <pc:docMk/>
            <pc:sldMk cId="0" sldId="320"/>
            <ac:grpSpMk id="72" creationId="{D3B2A6AE-D715-4A86-9A67-FBFD0AC3D633}"/>
          </ac:grpSpMkLst>
        </pc:grpChg>
        <pc:grpChg chg="del">
          <ac:chgData name="Hughes, Jordan V" userId="S::jordanv.hughes@washoeschools.net::f30a2966-b7ff-4284-82e3-1c3d4bd5878d" providerId="AD" clId="Web-{392C9E81-6608-31FC-9B14-1759BDCECB7D}" dt="2023-10-31T15:34:44.829" v="4"/>
          <ac:grpSpMkLst>
            <pc:docMk/>
            <pc:sldMk cId="0" sldId="320"/>
            <ac:grpSpMk id="81" creationId="{60A2A405-BEF1-4E9D-9C36-31FF26165D0F}"/>
          </ac:grpSpMkLst>
        </pc:grpChg>
        <pc:grpChg chg="add del">
          <ac:chgData name="Hughes, Jordan V" userId="S::jordanv.hughes@washoeschools.net::f30a2966-b7ff-4284-82e3-1c3d4bd5878d" providerId="AD" clId="Web-{392C9E81-6608-31FC-9B14-1759BDCECB7D}" dt="2023-10-31T15:36:15.803" v="18"/>
          <ac:grpSpMkLst>
            <pc:docMk/>
            <pc:sldMk cId="0" sldId="320"/>
            <ac:grpSpMk id="3082" creationId="{A7900967-84CA-47B4-9F1C-E787BAC1496A}"/>
          </ac:grpSpMkLst>
        </pc:grpChg>
        <pc:grpChg chg="add del">
          <ac:chgData name="Hughes, Jordan V" userId="S::jordanv.hughes@washoeschools.net::f30a2966-b7ff-4284-82e3-1c3d4bd5878d" providerId="AD" clId="Web-{392C9E81-6608-31FC-9B14-1759BDCECB7D}" dt="2023-10-31T15:38:41.265" v="25"/>
          <ac:grpSpMkLst>
            <pc:docMk/>
            <pc:sldMk cId="0" sldId="320"/>
            <ac:grpSpMk id="3117" creationId="{3AF6A671-C637-4547-85F4-51B6D1881399}"/>
          </ac:grpSpMkLst>
        </pc:grpChg>
        <pc:grpChg chg="add del">
          <ac:chgData name="Hughes, Jordan V" userId="S::jordanv.hughes@washoeschools.net::f30a2966-b7ff-4284-82e3-1c3d4bd5878d" providerId="AD" clId="Web-{392C9E81-6608-31FC-9B14-1759BDCECB7D}" dt="2023-10-31T15:40:23.224" v="35"/>
          <ac:grpSpMkLst>
            <pc:docMk/>
            <pc:sldMk cId="0" sldId="320"/>
            <ac:grpSpMk id="3143" creationId="{1095953A-7DC0-3F46-6E96-31FBC9B1A097}"/>
          </ac:grpSpMkLst>
        </pc:grpChg>
        <pc:picChg chg="add del mod">
          <ac:chgData name="Hughes, Jordan V" userId="S::jordanv.hughes@washoeschools.net::f30a2966-b7ff-4284-82e3-1c3d4bd5878d" providerId="AD" clId="Web-{392C9E81-6608-31FC-9B14-1759BDCECB7D}" dt="2023-10-31T15:33:33.715" v="1"/>
          <ac:picMkLst>
            <pc:docMk/>
            <pc:sldMk cId="0" sldId="320"/>
            <ac:picMk id="2" creationId="{E6C85B68-A9B3-F0E5-E744-308AEC070B5F}"/>
          </ac:picMkLst>
        </pc:picChg>
        <pc:picChg chg="add mod ord modCrop">
          <ac:chgData name="Hughes, Jordan V" userId="S::jordanv.hughes@washoeschools.net::f30a2966-b7ff-4284-82e3-1c3d4bd5878d" providerId="AD" clId="Web-{392C9E81-6608-31FC-9B14-1759BDCECB7D}" dt="2023-10-31T15:41:54.386" v="50"/>
          <ac:picMkLst>
            <pc:docMk/>
            <pc:sldMk cId="0" sldId="320"/>
            <ac:picMk id="3" creationId="{D95A3D3E-C40D-00EA-5583-DE5DD95E1ABE}"/>
          </ac:picMkLst>
        </pc:picChg>
        <pc:picChg chg="del">
          <ac:chgData name="Hughes, Jordan V" userId="S::jordanv.hughes@washoeschools.net::f30a2966-b7ff-4284-82e3-1c3d4bd5878d" providerId="AD" clId="Web-{392C9E81-6608-31FC-9B14-1759BDCECB7D}" dt="2023-10-31T15:35:14.300" v="7"/>
          <ac:picMkLst>
            <pc:docMk/>
            <pc:sldMk cId="0" sldId="320"/>
            <ac:picMk id="5" creationId="{20A14F32-3176-4264-97A4-AC9264F9E8F2}"/>
          </ac:picMkLst>
        </pc:picChg>
      </pc:sldChg>
      <pc:sldChg chg="modSp mod modClrScheme chgLayout">
        <pc:chgData name="Hughes, Jordan V" userId="S::jordanv.hughes@washoeschools.net::f30a2966-b7ff-4284-82e3-1c3d4bd5878d" providerId="AD" clId="Web-{392C9E81-6608-31FC-9B14-1759BDCECB7D}" dt="2023-10-31T15:34:44.829" v="4"/>
        <pc:sldMkLst>
          <pc:docMk/>
          <pc:sldMk cId="0" sldId="324"/>
        </pc:sldMkLst>
        <pc:spChg chg="mod ord">
          <ac:chgData name="Hughes, Jordan V" userId="S::jordanv.hughes@washoeschools.net::f30a2966-b7ff-4284-82e3-1c3d4bd5878d" providerId="AD" clId="Web-{392C9E81-6608-31FC-9B14-1759BDCECB7D}" dt="2023-10-31T15:34:44.829" v="4"/>
          <ac:spMkLst>
            <pc:docMk/>
            <pc:sldMk cId="0" sldId="324"/>
            <ac:spMk id="15363" creationId="{00000000-0000-0000-0000-000000000000}"/>
          </ac:spMkLst>
        </pc:spChg>
        <pc:spChg chg="mod ord">
          <ac:chgData name="Hughes, Jordan V" userId="S::jordanv.hughes@washoeschools.net::f30a2966-b7ff-4284-82e3-1c3d4bd5878d" providerId="AD" clId="Web-{392C9E81-6608-31FC-9B14-1759BDCECB7D}" dt="2023-10-31T15:34:44.829" v="4"/>
          <ac:spMkLst>
            <pc:docMk/>
            <pc:sldMk cId="0" sldId="324"/>
            <ac:spMk id="15364" creationId="{00000000-0000-0000-0000-000000000000}"/>
          </ac:spMkLst>
        </pc:spChg>
      </pc:sldChg>
      <pc:sldChg chg="modSp mod modClrScheme chgLayout">
        <pc:chgData name="Hughes, Jordan V" userId="S::jordanv.hughes@washoeschools.net::f30a2966-b7ff-4284-82e3-1c3d4bd5878d" providerId="AD" clId="Web-{392C9E81-6608-31FC-9B14-1759BDCECB7D}" dt="2023-10-31T15:34:44.829" v="4"/>
        <pc:sldMkLst>
          <pc:docMk/>
          <pc:sldMk cId="1869474431" sldId="327"/>
        </pc:sldMkLst>
        <pc:spChg chg="mod ord">
          <ac:chgData name="Hughes, Jordan V" userId="S::jordanv.hughes@washoeschools.net::f30a2966-b7ff-4284-82e3-1c3d4bd5878d" providerId="AD" clId="Web-{392C9E81-6608-31FC-9B14-1759BDCECB7D}" dt="2023-10-31T15:34:44.829" v="4"/>
          <ac:spMkLst>
            <pc:docMk/>
            <pc:sldMk cId="1869474431" sldId="327"/>
            <ac:spMk id="2" creationId="{6587399F-9D9D-474A-8858-B0778011E890}"/>
          </ac:spMkLst>
        </pc:spChg>
        <pc:spChg chg="mod ord">
          <ac:chgData name="Hughes, Jordan V" userId="S::jordanv.hughes@washoeschools.net::f30a2966-b7ff-4284-82e3-1c3d4bd5878d" providerId="AD" clId="Web-{392C9E81-6608-31FC-9B14-1759BDCECB7D}" dt="2023-10-31T15:34:44.829" v="4"/>
          <ac:spMkLst>
            <pc:docMk/>
            <pc:sldMk cId="1869474431" sldId="327"/>
            <ac:spMk id="3" creationId="{2E92F41A-6294-443F-BC17-E53963CF0290}"/>
          </ac:spMkLst>
        </pc:spChg>
      </pc:sldChg>
      <pc:sldChg chg="addSp delSp modSp del mod setBg modClrScheme delDesignElem chgLayout">
        <pc:chgData name="Hughes, Jordan V" userId="S::jordanv.hughes@washoeschools.net::f30a2966-b7ff-4284-82e3-1c3d4bd5878d" providerId="AD" clId="Web-{392C9E81-6608-31FC-9B14-1759BDCECB7D}" dt="2023-10-31T15:42:13.574" v="52"/>
        <pc:sldMkLst>
          <pc:docMk/>
          <pc:sldMk cId="0" sldId="355"/>
        </pc:sldMkLst>
        <pc:spChg chg="mod ord">
          <ac:chgData name="Hughes, Jordan V" userId="S::jordanv.hughes@washoeschools.net::f30a2966-b7ff-4284-82e3-1c3d4bd5878d" providerId="AD" clId="Web-{392C9E81-6608-31FC-9B14-1759BDCECB7D}" dt="2023-10-31T15:42:07.230" v="51"/>
          <ac:spMkLst>
            <pc:docMk/>
            <pc:sldMk cId="0" sldId="355"/>
            <ac:spMk id="5123" creationId="{00000000-0000-0000-0000-000000000000}"/>
          </ac:spMkLst>
        </pc:spChg>
        <pc:spChg chg="add">
          <ac:chgData name="Hughes, Jordan V" userId="S::jordanv.hughes@washoeschools.net::f30a2966-b7ff-4284-82e3-1c3d4bd5878d" providerId="AD" clId="Web-{392C9E81-6608-31FC-9B14-1759BDCECB7D}" dt="2023-10-31T15:42:07.230" v="51"/>
          <ac:spMkLst>
            <pc:docMk/>
            <pc:sldMk cId="0" sldId="355"/>
            <ac:spMk id="5126" creationId="{9B6CD22E-2269-419F-9E81-016EA035D4C1}"/>
          </ac:spMkLst>
        </pc:spChg>
        <pc:spChg chg="add">
          <ac:chgData name="Hughes, Jordan V" userId="S::jordanv.hughes@washoeschools.net::f30a2966-b7ff-4284-82e3-1c3d4bd5878d" providerId="AD" clId="Web-{392C9E81-6608-31FC-9B14-1759BDCECB7D}" dt="2023-10-31T15:42:07.230" v="51"/>
          <ac:spMkLst>
            <pc:docMk/>
            <pc:sldMk cId="0" sldId="355"/>
            <ac:spMk id="5127" creationId="{AA607D34-E2A9-4595-9DB2-5472E077CA49}"/>
          </ac:spMkLst>
        </pc:spChg>
        <pc:spChg chg="del">
          <ac:chgData name="Hughes, Jordan V" userId="S::jordanv.hughes@washoeschools.net::f30a2966-b7ff-4284-82e3-1c3d4bd5878d" providerId="AD" clId="Web-{392C9E81-6608-31FC-9B14-1759BDCECB7D}" dt="2023-10-31T15:34:44.829" v="4"/>
          <ac:spMkLst>
            <pc:docMk/>
            <pc:sldMk cId="0" sldId="355"/>
            <ac:spMk id="5128" creationId="{313BE87B-D7FD-4BF3-A7BC-511F522528C2}"/>
          </ac:spMkLst>
        </pc:spChg>
        <pc:spChg chg="del">
          <ac:chgData name="Hughes, Jordan V" userId="S::jordanv.hughes@washoeschools.net::f30a2966-b7ff-4284-82e3-1c3d4bd5878d" providerId="AD" clId="Web-{392C9E81-6608-31FC-9B14-1759BDCECB7D}" dt="2023-10-31T15:34:44.829" v="4"/>
          <ac:spMkLst>
            <pc:docMk/>
            <pc:sldMk cId="0" sldId="355"/>
            <ac:spMk id="5130" creationId="{035A481B-C639-4892-B0EF-4D8373A9B06A}"/>
          </ac:spMkLst>
        </pc:spChg>
        <pc:spChg chg="add">
          <ac:chgData name="Hughes, Jordan V" userId="S::jordanv.hughes@washoeschools.net::f30a2966-b7ff-4284-82e3-1c3d4bd5878d" providerId="AD" clId="Web-{392C9E81-6608-31FC-9B14-1759BDCECB7D}" dt="2023-10-31T15:42:07.230" v="51"/>
          <ac:spMkLst>
            <pc:docMk/>
            <pc:sldMk cId="0" sldId="355"/>
            <ac:spMk id="5131" creationId="{63DAB858-5A0C-4AFF-AAC6-705EDF8DB733}"/>
          </ac:spMkLst>
        </pc:spChg>
        <pc:spChg chg="del">
          <ac:chgData name="Hughes, Jordan V" userId="S::jordanv.hughes@washoeschools.net::f30a2966-b7ff-4284-82e3-1c3d4bd5878d" providerId="AD" clId="Web-{392C9E81-6608-31FC-9B14-1759BDCECB7D}" dt="2023-10-31T15:34:44.829" v="4"/>
          <ac:spMkLst>
            <pc:docMk/>
            <pc:sldMk cId="0" sldId="355"/>
            <ac:spMk id="5132" creationId="{052BD58B-6284-459E-9FF4-A97F3A569074}"/>
          </ac:spMkLst>
        </pc:spChg>
        <pc:spChg chg="add">
          <ac:chgData name="Hughes, Jordan V" userId="S::jordanv.hughes@washoeschools.net::f30a2966-b7ff-4284-82e3-1c3d4bd5878d" providerId="AD" clId="Web-{392C9E81-6608-31FC-9B14-1759BDCECB7D}" dt="2023-10-31T15:42:07.230" v="51"/>
          <ac:spMkLst>
            <pc:docMk/>
            <pc:sldMk cId="0" sldId="355"/>
            <ac:spMk id="5133" creationId="{8FFD9892-EDE5-4886-A313-66099DA8C8F1}"/>
          </ac:spMkLst>
        </pc:spChg>
        <pc:grpChg chg="del">
          <ac:chgData name="Hughes, Jordan V" userId="S::jordanv.hughes@washoeschools.net::f30a2966-b7ff-4284-82e3-1c3d4bd5878d" providerId="AD" clId="Web-{392C9E81-6608-31FC-9B14-1759BDCECB7D}" dt="2023-10-31T15:34:44.829" v="4"/>
          <ac:grpSpMkLst>
            <pc:docMk/>
            <pc:sldMk cId="0" sldId="355"/>
            <ac:grpSpMk id="5134" creationId="{AE589C21-CEDE-4D90-AC85-6E43B68D1316}"/>
          </ac:grpSpMkLst>
        </pc:grpChg>
      </pc:sldChg>
      <pc:sldChg chg="addSp delSp modSp mod setBg modClrScheme delDesignElem chgLayout">
        <pc:chgData name="Hughes, Jordan V" userId="S::jordanv.hughes@washoeschools.net::f30a2966-b7ff-4284-82e3-1c3d4bd5878d" providerId="AD" clId="Web-{392C9E81-6608-31FC-9B14-1759BDCECB7D}" dt="2023-10-31T15:46:58.450" v="87" actId="20577"/>
        <pc:sldMkLst>
          <pc:docMk/>
          <pc:sldMk cId="0" sldId="356"/>
        </pc:sldMkLst>
        <pc:spChg chg="mod ord">
          <ac:chgData name="Hughes, Jordan V" userId="S::jordanv.hughes@washoeschools.net::f30a2966-b7ff-4284-82e3-1c3d4bd5878d" providerId="AD" clId="Web-{392C9E81-6608-31FC-9B14-1759BDCECB7D}" dt="2023-10-31T15:43:47.205" v="64"/>
          <ac:spMkLst>
            <pc:docMk/>
            <pc:sldMk cId="0" sldId="356"/>
            <ac:spMk id="6147" creationId="{00000000-0000-0000-0000-000000000000}"/>
          </ac:spMkLst>
        </pc:spChg>
        <pc:spChg chg="del">
          <ac:chgData name="Hughes, Jordan V" userId="S::jordanv.hughes@washoeschools.net::f30a2966-b7ff-4284-82e3-1c3d4bd5878d" providerId="AD" clId="Web-{392C9E81-6608-31FC-9B14-1759BDCECB7D}" dt="2023-10-31T15:34:44.829" v="4"/>
          <ac:spMkLst>
            <pc:docMk/>
            <pc:sldMk cId="0" sldId="356"/>
            <ac:spMk id="6171" creationId="{929448D9-8F1D-4CFE-93BA-E0272F0DBD6E}"/>
          </ac:spMkLst>
        </pc:spChg>
        <pc:spChg chg="add">
          <ac:chgData name="Hughes, Jordan V" userId="S::jordanv.hughes@washoeschools.net::f30a2966-b7ff-4284-82e3-1c3d4bd5878d" providerId="AD" clId="Web-{392C9E81-6608-31FC-9B14-1759BDCECB7D}" dt="2023-10-31T15:43:47.205" v="64"/>
          <ac:spMkLst>
            <pc:docMk/>
            <pc:sldMk cId="0" sldId="356"/>
            <ac:spMk id="6180" creationId="{2C61293E-6EBE-43EF-A52C-9BEBFD7679D4}"/>
          </ac:spMkLst>
        </pc:spChg>
        <pc:spChg chg="add">
          <ac:chgData name="Hughes, Jordan V" userId="S::jordanv.hughes@washoeschools.net::f30a2966-b7ff-4284-82e3-1c3d4bd5878d" providerId="AD" clId="Web-{392C9E81-6608-31FC-9B14-1759BDCECB7D}" dt="2023-10-31T15:43:47.205" v="64"/>
          <ac:spMkLst>
            <pc:docMk/>
            <pc:sldMk cId="0" sldId="356"/>
            <ac:spMk id="6182" creationId="{21540236-BFD5-4A9D-8840-4703E7F76825}"/>
          </ac:spMkLst>
        </pc:spChg>
        <pc:grpChg chg="del">
          <ac:chgData name="Hughes, Jordan V" userId="S::jordanv.hughes@washoeschools.net::f30a2966-b7ff-4284-82e3-1c3d4bd5878d" providerId="AD" clId="Web-{392C9E81-6608-31FC-9B14-1759BDCECB7D}" dt="2023-10-31T15:34:44.829" v="4"/>
          <ac:grpSpMkLst>
            <pc:docMk/>
            <pc:sldMk cId="0" sldId="356"/>
            <ac:grpSpMk id="6173" creationId="{94749DEA-AC6C-4834-A330-03A1796B8929}"/>
          </ac:grpSpMkLst>
        </pc:grpChg>
        <pc:graphicFrameChg chg="mod ord modGraphic">
          <ac:chgData name="Hughes, Jordan V" userId="S::jordanv.hughes@washoeschools.net::f30a2966-b7ff-4284-82e3-1c3d4bd5878d" providerId="AD" clId="Web-{392C9E81-6608-31FC-9B14-1759BDCECB7D}" dt="2023-10-31T15:46:58.450" v="87" actId="20577"/>
          <ac:graphicFrameMkLst>
            <pc:docMk/>
            <pc:sldMk cId="0" sldId="356"/>
            <ac:graphicFrameMk id="6175" creationId="{1B349642-4B3C-3002-74BD-E7EF83A3B45C}"/>
          </ac:graphicFrameMkLst>
        </pc:graphicFrameChg>
        <pc:picChg chg="mod">
          <ac:chgData name="Hughes, Jordan V" userId="S::jordanv.hughes@washoeschools.net::f30a2966-b7ff-4284-82e3-1c3d4bd5878d" providerId="AD" clId="Web-{392C9E81-6608-31FC-9B14-1759BDCECB7D}" dt="2023-10-31T15:43:47.205" v="64"/>
          <ac:picMkLst>
            <pc:docMk/>
            <pc:sldMk cId="0" sldId="356"/>
            <ac:picMk id="6172" creationId="{A5BCE45B-596F-B34F-B74E-C0FCB8281E65}"/>
          </ac:picMkLst>
        </pc:picChg>
      </pc:sldChg>
      <pc:sldChg chg="addSp delSp modSp mod setBg modClrScheme delDesignElem chgLayout">
        <pc:chgData name="Hughes, Jordan V" userId="S::jordanv.hughes@washoeschools.net::f30a2966-b7ff-4284-82e3-1c3d4bd5878d" providerId="AD" clId="Web-{392C9E81-6608-31FC-9B14-1759BDCECB7D}" dt="2023-10-31T15:58:19.256" v="118"/>
        <pc:sldMkLst>
          <pc:docMk/>
          <pc:sldMk cId="0" sldId="360"/>
        </pc:sldMkLst>
        <pc:spChg chg="mod ord">
          <ac:chgData name="Hughes, Jordan V" userId="S::jordanv.hughes@washoeschools.net::f30a2966-b7ff-4284-82e3-1c3d4bd5878d" providerId="AD" clId="Web-{392C9E81-6608-31FC-9B14-1759BDCECB7D}" dt="2023-10-31T15:58:19.256" v="118"/>
          <ac:spMkLst>
            <pc:docMk/>
            <pc:sldMk cId="0" sldId="360"/>
            <ac:spMk id="10243" creationId="{00000000-0000-0000-0000-000000000000}"/>
          </ac:spMkLst>
        </pc:spChg>
        <pc:spChg chg="mod ord">
          <ac:chgData name="Hughes, Jordan V" userId="S::jordanv.hughes@washoeschools.net::f30a2966-b7ff-4284-82e3-1c3d4bd5878d" providerId="AD" clId="Web-{392C9E81-6608-31FC-9B14-1759BDCECB7D}" dt="2023-10-31T15:58:19.256" v="118"/>
          <ac:spMkLst>
            <pc:docMk/>
            <pc:sldMk cId="0" sldId="360"/>
            <ac:spMk id="10244" creationId="{00000000-0000-0000-0000-000000000000}"/>
          </ac:spMkLst>
        </pc:spChg>
        <pc:spChg chg="del">
          <ac:chgData name="Hughes, Jordan V" userId="S::jordanv.hughes@washoeschools.net::f30a2966-b7ff-4284-82e3-1c3d4bd5878d" providerId="AD" clId="Web-{392C9E81-6608-31FC-9B14-1759BDCECB7D}" dt="2023-10-31T15:34:44.829" v="4"/>
          <ac:spMkLst>
            <pc:docMk/>
            <pc:sldMk cId="0" sldId="360"/>
            <ac:spMk id="10259" creationId="{01E688E0-C729-4E49-9E7B-4697607DBE19}"/>
          </ac:spMkLst>
        </pc:spChg>
        <pc:spChg chg="add del">
          <ac:chgData name="Hughes, Jordan V" userId="S::jordanv.hughes@washoeschools.net::f30a2966-b7ff-4284-82e3-1c3d4bd5878d" providerId="AD" clId="Web-{392C9E81-6608-31FC-9B14-1759BDCECB7D}" dt="2023-10-31T15:58:15.381" v="115"/>
          <ac:spMkLst>
            <pc:docMk/>
            <pc:sldMk cId="0" sldId="360"/>
            <ac:spMk id="10265" creationId="{8A94871E-96FC-4ADE-815B-41A636E34F1A}"/>
          </ac:spMkLst>
        </pc:spChg>
        <pc:spChg chg="add del">
          <ac:chgData name="Hughes, Jordan V" userId="S::jordanv.hughes@washoeschools.net::f30a2966-b7ff-4284-82e3-1c3d4bd5878d" providerId="AD" clId="Web-{392C9E81-6608-31FC-9B14-1759BDCECB7D}" dt="2023-10-31T15:58:15.381" v="115"/>
          <ac:spMkLst>
            <pc:docMk/>
            <pc:sldMk cId="0" sldId="360"/>
            <ac:spMk id="10267" creationId="{3FCFB1DE-0B7E-48CC-BA90-B2AB0889F9D6}"/>
          </ac:spMkLst>
        </pc:spChg>
        <pc:spChg chg="add del">
          <ac:chgData name="Hughes, Jordan V" userId="S::jordanv.hughes@washoeschools.net::f30a2966-b7ff-4284-82e3-1c3d4bd5878d" providerId="AD" clId="Web-{392C9E81-6608-31FC-9B14-1759BDCECB7D}" dt="2023-10-31T15:58:19.225" v="117"/>
          <ac:spMkLst>
            <pc:docMk/>
            <pc:sldMk cId="0" sldId="360"/>
            <ac:spMk id="10269" creationId="{AF2F604E-43BE-4DC3-B983-E071523364F8}"/>
          </ac:spMkLst>
        </pc:spChg>
        <pc:spChg chg="add del">
          <ac:chgData name="Hughes, Jordan V" userId="S::jordanv.hughes@washoeschools.net::f30a2966-b7ff-4284-82e3-1c3d4bd5878d" providerId="AD" clId="Web-{392C9E81-6608-31FC-9B14-1759BDCECB7D}" dt="2023-10-31T15:58:19.225" v="117"/>
          <ac:spMkLst>
            <pc:docMk/>
            <pc:sldMk cId="0" sldId="360"/>
            <ac:spMk id="10270" creationId="{E91DC736-0EF8-4F87-9146-EBF1D2EE4D3D}"/>
          </ac:spMkLst>
        </pc:spChg>
        <pc:spChg chg="add del">
          <ac:chgData name="Hughes, Jordan V" userId="S::jordanv.hughes@washoeschools.net::f30a2966-b7ff-4284-82e3-1c3d4bd5878d" providerId="AD" clId="Web-{392C9E81-6608-31FC-9B14-1759BDCECB7D}" dt="2023-10-31T15:58:19.225" v="117"/>
          <ac:spMkLst>
            <pc:docMk/>
            <pc:sldMk cId="0" sldId="360"/>
            <ac:spMk id="10271" creationId="{08C9B587-E65E-4B52-B37C-ABEBB6E87928}"/>
          </ac:spMkLst>
        </pc:spChg>
        <pc:spChg chg="add del">
          <ac:chgData name="Hughes, Jordan V" userId="S::jordanv.hughes@washoeschools.net::f30a2966-b7ff-4284-82e3-1c3d4bd5878d" providerId="AD" clId="Web-{392C9E81-6608-31FC-9B14-1759BDCECB7D}" dt="2023-10-31T15:58:19.225" v="117"/>
          <ac:spMkLst>
            <pc:docMk/>
            <pc:sldMk cId="0" sldId="360"/>
            <ac:spMk id="10272" creationId="{097CD68E-23E3-4007-8847-CD0944C4F7BE}"/>
          </ac:spMkLst>
        </pc:spChg>
        <pc:spChg chg="add">
          <ac:chgData name="Hughes, Jordan V" userId="S::jordanv.hughes@washoeschools.net::f30a2966-b7ff-4284-82e3-1c3d4bd5878d" providerId="AD" clId="Web-{392C9E81-6608-31FC-9B14-1759BDCECB7D}" dt="2023-10-31T15:58:19.256" v="118"/>
          <ac:spMkLst>
            <pc:docMk/>
            <pc:sldMk cId="0" sldId="360"/>
            <ac:spMk id="10274" creationId="{657F69E0-C4B0-4BEC-A689-4F8D877F05D4}"/>
          </ac:spMkLst>
        </pc:spChg>
        <pc:spChg chg="add">
          <ac:chgData name="Hughes, Jordan V" userId="S::jordanv.hughes@washoeschools.net::f30a2966-b7ff-4284-82e3-1c3d4bd5878d" providerId="AD" clId="Web-{392C9E81-6608-31FC-9B14-1759BDCECB7D}" dt="2023-10-31T15:58:19.256" v="118"/>
          <ac:spMkLst>
            <pc:docMk/>
            <pc:sldMk cId="0" sldId="360"/>
            <ac:spMk id="10275" creationId="{9F6380B4-6A1C-481E-8408-B4E6C75B9B81}"/>
          </ac:spMkLst>
        </pc:spChg>
        <pc:grpChg chg="del">
          <ac:chgData name="Hughes, Jordan V" userId="S::jordanv.hughes@washoeschools.net::f30a2966-b7ff-4284-82e3-1c3d4bd5878d" providerId="AD" clId="Web-{392C9E81-6608-31FC-9B14-1759BDCECB7D}" dt="2023-10-31T15:34:44.829" v="4"/>
          <ac:grpSpMkLst>
            <pc:docMk/>
            <pc:sldMk cId="0" sldId="360"/>
            <ac:grpSpMk id="10261" creationId="{AAD89D74-79DD-4BE2-AA8C-8672382F2520}"/>
          </ac:grpSpMkLst>
        </pc:grpChg>
        <pc:picChg chg="mod ord">
          <ac:chgData name="Hughes, Jordan V" userId="S::jordanv.hughes@washoeschools.net::f30a2966-b7ff-4284-82e3-1c3d4bd5878d" providerId="AD" clId="Web-{392C9E81-6608-31FC-9B14-1759BDCECB7D}" dt="2023-10-31T15:58:19.256" v="118"/>
          <ac:picMkLst>
            <pc:docMk/>
            <pc:sldMk cId="0" sldId="360"/>
            <ac:picMk id="10260" creationId="{95B57D38-773A-80B3-FC29-B31007568261}"/>
          </ac:picMkLst>
        </pc:picChg>
      </pc:sldChg>
      <pc:sldChg chg="modSp mod modClrScheme chgLayout">
        <pc:chgData name="Hughes, Jordan V" userId="S::jordanv.hughes@washoeschools.net::f30a2966-b7ff-4284-82e3-1c3d4bd5878d" providerId="AD" clId="Web-{392C9E81-6608-31FC-9B14-1759BDCECB7D}" dt="2023-10-31T15:34:44.829" v="4"/>
        <pc:sldMkLst>
          <pc:docMk/>
          <pc:sldMk cId="0" sldId="370"/>
        </pc:sldMkLst>
        <pc:spChg chg="mod ord">
          <ac:chgData name="Hughes, Jordan V" userId="S::jordanv.hughes@washoeschools.net::f30a2966-b7ff-4284-82e3-1c3d4bd5878d" providerId="AD" clId="Web-{392C9E81-6608-31FC-9B14-1759BDCECB7D}" dt="2023-10-31T15:34:44.829" v="4"/>
          <ac:spMkLst>
            <pc:docMk/>
            <pc:sldMk cId="0" sldId="370"/>
            <ac:spMk id="12291" creationId="{00000000-0000-0000-0000-000000000000}"/>
          </ac:spMkLst>
        </pc:spChg>
        <pc:spChg chg="mod ord">
          <ac:chgData name="Hughes, Jordan V" userId="S::jordanv.hughes@washoeschools.net::f30a2966-b7ff-4284-82e3-1c3d4bd5878d" providerId="AD" clId="Web-{392C9E81-6608-31FC-9B14-1759BDCECB7D}" dt="2023-10-31T15:34:44.829" v="4"/>
          <ac:spMkLst>
            <pc:docMk/>
            <pc:sldMk cId="0" sldId="370"/>
            <ac:spMk id="12292" creationId="{00000000-0000-0000-0000-000000000000}"/>
          </ac:spMkLst>
        </pc:spChg>
      </pc:sldChg>
      <pc:sldChg chg="modSp mod modClrScheme chgLayout">
        <pc:chgData name="Hughes, Jordan V" userId="S::jordanv.hughes@washoeschools.net::f30a2966-b7ff-4284-82e3-1c3d4bd5878d" providerId="AD" clId="Web-{392C9E81-6608-31FC-9B14-1759BDCECB7D}" dt="2023-10-31T15:34:44.829" v="4"/>
        <pc:sldMkLst>
          <pc:docMk/>
          <pc:sldMk cId="0" sldId="371"/>
        </pc:sldMkLst>
        <pc:spChg chg="mod ord">
          <ac:chgData name="Hughes, Jordan V" userId="S::jordanv.hughes@washoeschools.net::f30a2966-b7ff-4284-82e3-1c3d4bd5878d" providerId="AD" clId="Web-{392C9E81-6608-31FC-9B14-1759BDCECB7D}" dt="2023-10-31T15:34:44.829" v="4"/>
          <ac:spMkLst>
            <pc:docMk/>
            <pc:sldMk cId="0" sldId="371"/>
            <ac:spMk id="12291" creationId="{00000000-0000-0000-0000-000000000000}"/>
          </ac:spMkLst>
        </pc:spChg>
        <pc:spChg chg="mod ord">
          <ac:chgData name="Hughes, Jordan V" userId="S::jordanv.hughes@washoeschools.net::f30a2966-b7ff-4284-82e3-1c3d4bd5878d" providerId="AD" clId="Web-{392C9E81-6608-31FC-9B14-1759BDCECB7D}" dt="2023-10-31T15:34:44.829" v="4"/>
          <ac:spMkLst>
            <pc:docMk/>
            <pc:sldMk cId="0" sldId="371"/>
            <ac:spMk id="12292" creationId="{00000000-0000-0000-0000-000000000000}"/>
          </ac:spMkLst>
        </pc:spChg>
      </pc:sldChg>
      <pc:sldChg chg="delSp modSp mod modClrScheme delDesignElem chgLayout">
        <pc:chgData name="Hughes, Jordan V" userId="S::jordanv.hughes@washoeschools.net::f30a2966-b7ff-4284-82e3-1c3d4bd5878d" providerId="AD" clId="Web-{392C9E81-6608-31FC-9B14-1759BDCECB7D}" dt="2023-10-31T15:34:44.829" v="4"/>
        <pc:sldMkLst>
          <pc:docMk/>
          <pc:sldMk cId="0" sldId="372"/>
        </pc:sldMkLst>
        <pc:spChg chg="mod ord">
          <ac:chgData name="Hughes, Jordan V" userId="S::jordanv.hughes@washoeschools.net::f30a2966-b7ff-4284-82e3-1c3d4bd5878d" providerId="AD" clId="Web-{392C9E81-6608-31FC-9B14-1759BDCECB7D}" dt="2023-10-31T15:34:44.829" v="4"/>
          <ac:spMkLst>
            <pc:docMk/>
            <pc:sldMk cId="0" sldId="372"/>
            <ac:spMk id="10243" creationId="{00000000-0000-0000-0000-000000000000}"/>
          </ac:spMkLst>
        </pc:spChg>
        <pc:spChg chg="del">
          <ac:chgData name="Hughes, Jordan V" userId="S::jordanv.hughes@washoeschools.net::f30a2966-b7ff-4284-82e3-1c3d4bd5878d" providerId="AD" clId="Web-{392C9E81-6608-31FC-9B14-1759BDCECB7D}" dt="2023-10-31T15:34:44.829" v="4"/>
          <ac:spMkLst>
            <pc:docMk/>
            <pc:sldMk cId="0" sldId="372"/>
            <ac:spMk id="10248" creationId="{313BE87B-D7FD-4BF3-A7BC-511F522528C2}"/>
          </ac:spMkLst>
        </pc:spChg>
        <pc:spChg chg="del">
          <ac:chgData name="Hughes, Jordan V" userId="S::jordanv.hughes@washoeschools.net::f30a2966-b7ff-4284-82e3-1c3d4bd5878d" providerId="AD" clId="Web-{392C9E81-6608-31FC-9B14-1759BDCECB7D}" dt="2023-10-31T15:34:44.829" v="4"/>
          <ac:spMkLst>
            <pc:docMk/>
            <pc:sldMk cId="0" sldId="372"/>
            <ac:spMk id="10250" creationId="{035A481B-C639-4892-B0EF-4D8373A9B06A}"/>
          </ac:spMkLst>
        </pc:spChg>
        <pc:spChg chg="del">
          <ac:chgData name="Hughes, Jordan V" userId="S::jordanv.hughes@washoeschools.net::f30a2966-b7ff-4284-82e3-1c3d4bd5878d" providerId="AD" clId="Web-{392C9E81-6608-31FC-9B14-1759BDCECB7D}" dt="2023-10-31T15:34:44.829" v="4"/>
          <ac:spMkLst>
            <pc:docMk/>
            <pc:sldMk cId="0" sldId="372"/>
            <ac:spMk id="10252" creationId="{052BD58B-6284-459E-9FF4-A97F3A569074}"/>
          </ac:spMkLst>
        </pc:spChg>
        <pc:grpChg chg="del">
          <ac:chgData name="Hughes, Jordan V" userId="S::jordanv.hughes@washoeschools.net::f30a2966-b7ff-4284-82e3-1c3d4bd5878d" providerId="AD" clId="Web-{392C9E81-6608-31FC-9B14-1759BDCECB7D}" dt="2023-10-31T15:34:44.829" v="4"/>
          <ac:grpSpMkLst>
            <pc:docMk/>
            <pc:sldMk cId="0" sldId="372"/>
            <ac:grpSpMk id="10254" creationId="{AE589C21-CEDE-4D90-AC85-6E43B68D1316}"/>
          </ac:grpSpMkLst>
        </pc:grpChg>
      </pc:sldChg>
      <pc:sldChg chg="addSp delSp modSp mod setBg modClrScheme delDesignElem chgLayout">
        <pc:chgData name="Hughes, Jordan V" userId="S::jordanv.hughes@washoeschools.net::f30a2966-b7ff-4284-82e3-1c3d4bd5878d" providerId="AD" clId="Web-{392C9E81-6608-31FC-9B14-1759BDCECB7D}" dt="2023-10-31T15:47:06.201" v="90"/>
        <pc:sldMkLst>
          <pc:docMk/>
          <pc:sldMk cId="651193629" sldId="373"/>
        </pc:sldMkLst>
        <pc:spChg chg="mod ord">
          <ac:chgData name="Hughes, Jordan V" userId="S::jordanv.hughes@washoeschools.net::f30a2966-b7ff-4284-82e3-1c3d4bd5878d" providerId="AD" clId="Web-{392C9E81-6608-31FC-9B14-1759BDCECB7D}" dt="2023-10-31T15:47:06.201" v="90"/>
          <ac:spMkLst>
            <pc:docMk/>
            <pc:sldMk cId="651193629" sldId="373"/>
            <ac:spMk id="2" creationId="{00000000-0000-0000-0000-000000000000}"/>
          </ac:spMkLst>
        </pc:spChg>
        <pc:spChg chg="mod ord">
          <ac:chgData name="Hughes, Jordan V" userId="S::jordanv.hughes@washoeschools.net::f30a2966-b7ff-4284-82e3-1c3d4bd5878d" providerId="AD" clId="Web-{392C9E81-6608-31FC-9B14-1759BDCECB7D}" dt="2023-10-31T15:47:06.201" v="90"/>
          <ac:spMkLst>
            <pc:docMk/>
            <pc:sldMk cId="651193629" sldId="373"/>
            <ac:spMk id="4" creationId="{00000000-0000-0000-0000-000000000000}"/>
          </ac:spMkLst>
        </pc:spChg>
        <pc:spChg chg="del">
          <ac:chgData name="Hughes, Jordan V" userId="S::jordanv.hughes@washoeschools.net::f30a2966-b7ff-4284-82e3-1c3d4bd5878d" providerId="AD" clId="Web-{392C9E81-6608-31FC-9B14-1759BDCECB7D}" dt="2023-10-31T15:34:44.829" v="4"/>
          <ac:spMkLst>
            <pc:docMk/>
            <pc:sldMk cId="651193629" sldId="373"/>
            <ac:spMk id="10" creationId="{B9403C7F-76AE-4587-92A2-D4E41EBE68BD}"/>
          </ac:spMkLst>
        </pc:spChg>
        <pc:spChg chg="add del">
          <ac:chgData name="Hughes, Jordan V" userId="S::jordanv.hughes@washoeschools.net::f30a2966-b7ff-4284-82e3-1c3d4bd5878d" providerId="AD" clId="Web-{392C9E81-6608-31FC-9B14-1759BDCECB7D}" dt="2023-10-31T15:47:06.185" v="89"/>
          <ac:spMkLst>
            <pc:docMk/>
            <pc:sldMk cId="651193629" sldId="373"/>
            <ac:spMk id="11" creationId="{F13C74B1-5B17-4795-BED0-7140497B445A}"/>
          </ac:spMkLst>
        </pc:spChg>
        <pc:spChg chg="add del">
          <ac:chgData name="Hughes, Jordan V" userId="S::jordanv.hughes@washoeschools.net::f30a2966-b7ff-4284-82e3-1c3d4bd5878d" providerId="AD" clId="Web-{392C9E81-6608-31FC-9B14-1759BDCECB7D}" dt="2023-10-31T15:47:06.185" v="89"/>
          <ac:spMkLst>
            <pc:docMk/>
            <pc:sldMk cId="651193629" sldId="373"/>
            <ac:spMk id="13" creationId="{D4974D33-8DC5-464E-8C6D-BE58F0669C17}"/>
          </ac:spMkLst>
        </pc:spChg>
        <pc:spChg chg="add">
          <ac:chgData name="Hughes, Jordan V" userId="S::jordanv.hughes@washoeschools.net::f30a2966-b7ff-4284-82e3-1c3d4bd5878d" providerId="AD" clId="Web-{392C9E81-6608-31FC-9B14-1759BDCECB7D}" dt="2023-10-31T15:47:06.201" v="90"/>
          <ac:spMkLst>
            <pc:docMk/>
            <pc:sldMk cId="651193629" sldId="373"/>
            <ac:spMk id="15" creationId="{2C61293E-6EBE-43EF-A52C-9BEBFD7679D4}"/>
          </ac:spMkLst>
        </pc:spChg>
        <pc:spChg chg="add">
          <ac:chgData name="Hughes, Jordan V" userId="S::jordanv.hughes@washoeschools.net::f30a2966-b7ff-4284-82e3-1c3d4bd5878d" providerId="AD" clId="Web-{392C9E81-6608-31FC-9B14-1759BDCECB7D}" dt="2023-10-31T15:47:06.201" v="90"/>
          <ac:spMkLst>
            <pc:docMk/>
            <pc:sldMk cId="651193629" sldId="373"/>
            <ac:spMk id="16" creationId="{21540236-BFD5-4A9D-8840-4703E7F76825}"/>
          </ac:spMkLst>
        </pc:spChg>
        <pc:grpChg chg="del">
          <ac:chgData name="Hughes, Jordan V" userId="S::jordanv.hughes@washoeschools.net::f30a2966-b7ff-4284-82e3-1c3d4bd5878d" providerId="AD" clId="Web-{392C9E81-6608-31FC-9B14-1759BDCECB7D}" dt="2023-10-31T15:34:44.829" v="4"/>
          <ac:grpSpMkLst>
            <pc:docMk/>
            <pc:sldMk cId="651193629" sldId="373"/>
            <ac:grpSpMk id="12" creationId="{D6C71778-3DDA-4748-AEBB-2A4B75016325}"/>
          </ac:grpSpMkLst>
        </pc:grpChg>
        <pc:picChg chg="mod">
          <ac:chgData name="Hughes, Jordan V" userId="S::jordanv.hughes@washoeschools.net::f30a2966-b7ff-4284-82e3-1c3d4bd5878d" providerId="AD" clId="Web-{392C9E81-6608-31FC-9B14-1759BDCECB7D}" dt="2023-10-31T15:47:06.201" v="90"/>
          <ac:picMkLst>
            <pc:docMk/>
            <pc:sldMk cId="651193629" sldId="373"/>
            <ac:picMk id="6" creationId="{17BFA67B-FE7F-0960-2266-BA3D9C1D8392}"/>
          </ac:picMkLst>
        </pc:picChg>
      </pc:sldChg>
      <pc:sldChg chg="delSp modSp mod modClrScheme delDesignElem chgLayout">
        <pc:chgData name="Hughes, Jordan V" userId="S::jordanv.hughes@washoeschools.net::f30a2966-b7ff-4284-82e3-1c3d4bd5878d" providerId="AD" clId="Web-{392C9E81-6608-31FC-9B14-1759BDCECB7D}" dt="2023-10-31T15:34:44.829" v="4"/>
        <pc:sldMkLst>
          <pc:docMk/>
          <pc:sldMk cId="3477601553" sldId="380"/>
        </pc:sldMkLst>
        <pc:spChg chg="mod ord">
          <ac:chgData name="Hughes, Jordan V" userId="S::jordanv.hughes@washoeschools.net::f30a2966-b7ff-4284-82e3-1c3d4bd5878d" providerId="AD" clId="Web-{392C9E81-6608-31FC-9B14-1759BDCECB7D}" dt="2023-10-31T15:34:44.829" v="4"/>
          <ac:spMkLst>
            <pc:docMk/>
            <pc:sldMk cId="3477601553" sldId="380"/>
            <ac:spMk id="6147" creationId="{00000000-0000-0000-0000-000000000000}"/>
          </ac:spMkLst>
        </pc:spChg>
        <pc:spChg chg="del">
          <ac:chgData name="Hughes, Jordan V" userId="S::jordanv.hughes@washoeschools.net::f30a2966-b7ff-4284-82e3-1c3d4bd5878d" providerId="AD" clId="Web-{392C9E81-6608-31FC-9B14-1759BDCECB7D}" dt="2023-10-31T15:34:44.829" v="4"/>
          <ac:spMkLst>
            <pc:docMk/>
            <pc:sldMk cId="3477601553" sldId="380"/>
            <ac:spMk id="6168" creationId="{929448D9-8F1D-4CFE-93BA-E0272F0DBD6E}"/>
          </ac:spMkLst>
        </pc:spChg>
        <pc:spChg chg="mod ord">
          <ac:chgData name="Hughes, Jordan V" userId="S::jordanv.hughes@washoeschools.net::f30a2966-b7ff-4284-82e3-1c3d4bd5878d" providerId="AD" clId="Web-{392C9E81-6608-31FC-9B14-1759BDCECB7D}" dt="2023-10-31T15:34:44.829" v="4"/>
          <ac:spMkLst>
            <pc:docMk/>
            <pc:sldMk cId="3477601553" sldId="380"/>
            <ac:spMk id="6169" creationId="{00000000-0000-0000-0000-000000000000}"/>
          </ac:spMkLst>
        </pc:spChg>
        <pc:grpChg chg="del">
          <ac:chgData name="Hughes, Jordan V" userId="S::jordanv.hughes@washoeschools.net::f30a2966-b7ff-4284-82e3-1c3d4bd5878d" providerId="AD" clId="Web-{392C9E81-6608-31FC-9B14-1759BDCECB7D}" dt="2023-10-31T15:34:44.829" v="4"/>
          <ac:grpSpMkLst>
            <pc:docMk/>
            <pc:sldMk cId="3477601553" sldId="380"/>
            <ac:grpSpMk id="6171" creationId="{94749DEA-AC6C-4834-A330-03A1796B8929}"/>
          </ac:grpSpMkLst>
        </pc:grpChg>
      </pc:sldChg>
      <pc:sldChg chg="addSp delSp modSp mod setBg modClrScheme delDesignElem chgLayout">
        <pc:chgData name="Hughes, Jordan V" userId="S::jordanv.hughes@washoeschools.net::f30a2966-b7ff-4284-82e3-1c3d4bd5878d" providerId="AD" clId="Web-{392C9E81-6608-31FC-9B14-1759BDCECB7D}" dt="2023-10-31T15:43:34.923" v="63" actId="20577"/>
        <pc:sldMkLst>
          <pc:docMk/>
          <pc:sldMk cId="2779674843" sldId="381"/>
        </pc:sldMkLst>
        <pc:spChg chg="mod ord">
          <ac:chgData name="Hughes, Jordan V" userId="S::jordanv.hughes@washoeschools.net::f30a2966-b7ff-4284-82e3-1c3d4bd5878d" providerId="AD" clId="Web-{392C9E81-6608-31FC-9B14-1759BDCECB7D}" dt="2023-10-31T15:43:12.515" v="61"/>
          <ac:spMkLst>
            <pc:docMk/>
            <pc:sldMk cId="2779674843" sldId="381"/>
            <ac:spMk id="2" creationId="{430C5B8C-C0DE-409A-B258-E457FF7AA7EA}"/>
          </ac:spMkLst>
        </pc:spChg>
        <pc:spChg chg="mod ord">
          <ac:chgData name="Hughes, Jordan V" userId="S::jordanv.hughes@washoeschools.net::f30a2966-b7ff-4284-82e3-1c3d4bd5878d" providerId="AD" clId="Web-{392C9E81-6608-31FC-9B14-1759BDCECB7D}" dt="2023-10-31T15:43:34.923" v="63" actId="20577"/>
          <ac:spMkLst>
            <pc:docMk/>
            <pc:sldMk cId="2779674843" sldId="381"/>
            <ac:spMk id="3" creationId="{0A0FFA53-E44A-485B-B8CF-2D99D9BE4126}"/>
          </ac:spMkLst>
        </pc:spChg>
        <pc:spChg chg="del">
          <ac:chgData name="Hughes, Jordan V" userId="S::jordanv.hughes@washoeschools.net::f30a2966-b7ff-4284-82e3-1c3d4bd5878d" providerId="AD" clId="Web-{392C9E81-6608-31FC-9B14-1759BDCECB7D}" dt="2023-10-31T15:34:44.829" v="4"/>
          <ac:spMkLst>
            <pc:docMk/>
            <pc:sldMk cId="2779674843" sldId="381"/>
            <ac:spMk id="22" creationId="{929448D9-8F1D-4CFE-93BA-E0272F0DBD6E}"/>
          </ac:spMkLst>
        </pc:spChg>
        <pc:spChg chg="add del">
          <ac:chgData name="Hughes, Jordan V" userId="S::jordanv.hughes@washoeschools.net::f30a2966-b7ff-4284-82e3-1c3d4bd5878d" providerId="AD" clId="Web-{392C9E81-6608-31FC-9B14-1759BDCECB7D}" dt="2023-10-31T15:43:12.515" v="61"/>
          <ac:spMkLst>
            <pc:docMk/>
            <pc:sldMk cId="2779674843" sldId="381"/>
            <ac:spMk id="28" creationId="{F13C74B1-5B17-4795-BED0-7140497B445A}"/>
          </ac:spMkLst>
        </pc:spChg>
        <pc:spChg chg="add del">
          <ac:chgData name="Hughes, Jordan V" userId="S::jordanv.hughes@washoeschools.net::f30a2966-b7ff-4284-82e3-1c3d4bd5878d" providerId="AD" clId="Web-{392C9E81-6608-31FC-9B14-1759BDCECB7D}" dt="2023-10-31T15:43:12.515" v="61"/>
          <ac:spMkLst>
            <pc:docMk/>
            <pc:sldMk cId="2779674843" sldId="381"/>
            <ac:spMk id="30" creationId="{D4974D33-8DC5-464E-8C6D-BE58F0669C17}"/>
          </ac:spMkLst>
        </pc:spChg>
        <pc:spChg chg="add del">
          <ac:chgData name="Hughes, Jordan V" userId="S::jordanv.hughes@washoeschools.net::f30a2966-b7ff-4284-82e3-1c3d4bd5878d" providerId="AD" clId="Web-{392C9E81-6608-31FC-9B14-1759BDCECB7D}" dt="2023-10-31T15:43:12.468" v="60"/>
          <ac:spMkLst>
            <pc:docMk/>
            <pc:sldMk cId="2779674843" sldId="381"/>
            <ac:spMk id="35" creationId="{D009D6D5-DAC2-4A8B-A17A-E206B9012D09}"/>
          </ac:spMkLst>
        </pc:spChg>
        <pc:spChg chg="add">
          <ac:chgData name="Hughes, Jordan V" userId="S::jordanv.hughes@washoeschools.net::f30a2966-b7ff-4284-82e3-1c3d4bd5878d" providerId="AD" clId="Web-{392C9E81-6608-31FC-9B14-1759BDCECB7D}" dt="2023-10-31T15:43:12.515" v="61"/>
          <ac:spMkLst>
            <pc:docMk/>
            <pc:sldMk cId="2779674843" sldId="381"/>
            <ac:spMk id="37" creationId="{21540236-BFD5-4A9D-8840-4703E7F76825}"/>
          </ac:spMkLst>
        </pc:spChg>
        <pc:spChg chg="add">
          <ac:chgData name="Hughes, Jordan V" userId="S::jordanv.hughes@washoeschools.net::f30a2966-b7ff-4284-82e3-1c3d4bd5878d" providerId="AD" clId="Web-{392C9E81-6608-31FC-9B14-1759BDCECB7D}" dt="2023-10-31T15:43:12.515" v="61"/>
          <ac:spMkLst>
            <pc:docMk/>
            <pc:sldMk cId="2779674843" sldId="381"/>
            <ac:spMk id="38" creationId="{2C61293E-6EBE-43EF-A52C-9BEBFD7679D4}"/>
          </ac:spMkLst>
        </pc:spChg>
        <pc:grpChg chg="del">
          <ac:chgData name="Hughes, Jordan V" userId="S::jordanv.hughes@washoeschools.net::f30a2966-b7ff-4284-82e3-1c3d4bd5878d" providerId="AD" clId="Web-{392C9E81-6608-31FC-9B14-1759BDCECB7D}" dt="2023-10-31T15:34:44.829" v="4"/>
          <ac:grpSpMkLst>
            <pc:docMk/>
            <pc:sldMk cId="2779674843" sldId="381"/>
            <ac:grpSpMk id="24" creationId="{94749DEA-AC6C-4834-A330-03A1796B8929}"/>
          </ac:grpSpMkLst>
        </pc:grpChg>
        <pc:picChg chg="mod">
          <ac:chgData name="Hughes, Jordan V" userId="S::jordanv.hughes@washoeschools.net::f30a2966-b7ff-4284-82e3-1c3d4bd5878d" providerId="AD" clId="Web-{392C9E81-6608-31FC-9B14-1759BDCECB7D}" dt="2023-10-31T15:43:12.515" v="61"/>
          <ac:picMkLst>
            <pc:docMk/>
            <pc:sldMk cId="2779674843" sldId="381"/>
            <ac:picMk id="23" creationId="{07260BCD-3D3D-9584-0EF5-21CED405DEDA}"/>
          </ac:picMkLst>
        </pc:picChg>
      </pc:sldChg>
      <pc:sldChg chg="addSp delSp modSp new del">
        <pc:chgData name="Hughes, Jordan V" userId="S::jordanv.hughes@washoeschools.net::f30a2966-b7ff-4284-82e3-1c3d4bd5878d" providerId="AD" clId="Web-{392C9E81-6608-31FC-9B14-1759BDCECB7D}" dt="2023-10-31T15:56:42.516" v="113"/>
        <pc:sldMkLst>
          <pc:docMk/>
          <pc:sldMk cId="2203189202" sldId="382"/>
        </pc:sldMkLst>
        <pc:spChg chg="del">
          <ac:chgData name="Hughes, Jordan V" userId="S::jordanv.hughes@washoeschools.net::f30a2966-b7ff-4284-82e3-1c3d4bd5878d" providerId="AD" clId="Web-{392C9E81-6608-31FC-9B14-1759BDCECB7D}" dt="2023-10-31T15:55:16.589" v="99"/>
          <ac:spMkLst>
            <pc:docMk/>
            <pc:sldMk cId="2203189202" sldId="382"/>
            <ac:spMk id="2" creationId="{D36D919B-0532-4D98-9764-FABC5D2DDCEA}"/>
          </ac:spMkLst>
        </pc:spChg>
        <pc:spChg chg="del">
          <ac:chgData name="Hughes, Jordan V" userId="S::jordanv.hughes@washoeschools.net::f30a2966-b7ff-4284-82e3-1c3d4bd5878d" providerId="AD" clId="Web-{392C9E81-6608-31FC-9B14-1759BDCECB7D}" dt="2023-10-31T15:54:19.632" v="92"/>
          <ac:spMkLst>
            <pc:docMk/>
            <pc:sldMk cId="2203189202" sldId="382"/>
            <ac:spMk id="3" creationId="{40D36F0D-69E5-1760-7B07-98EA713B669C}"/>
          </ac:spMkLst>
        </pc:spChg>
        <pc:picChg chg="add mod ord modCrop">
          <ac:chgData name="Hughes, Jordan V" userId="S::jordanv.hughes@washoeschools.net::f30a2966-b7ff-4284-82e3-1c3d4bd5878d" providerId="AD" clId="Web-{392C9E81-6608-31FC-9B14-1759BDCECB7D}" dt="2023-10-31T15:55:28.824" v="103" actId="1076"/>
          <ac:picMkLst>
            <pc:docMk/>
            <pc:sldMk cId="2203189202" sldId="382"/>
            <ac:picMk id="4" creationId="{2767719C-3608-B3D9-F372-90859CB0893F}"/>
          </ac:picMkLst>
        </pc:picChg>
        <pc:picChg chg="add mod modCrop">
          <ac:chgData name="Hughes, Jordan V" userId="S::jordanv.hughes@washoeschools.net::f30a2966-b7ff-4284-82e3-1c3d4bd5878d" providerId="AD" clId="Web-{392C9E81-6608-31FC-9B14-1759BDCECB7D}" dt="2023-10-31T15:56:22.561" v="112" actId="1076"/>
          <ac:picMkLst>
            <pc:docMk/>
            <pc:sldMk cId="2203189202" sldId="382"/>
            <ac:picMk id="5" creationId="{F00288FA-5499-B282-2D93-79D7C967B0DD}"/>
          </ac:picMkLst>
        </pc:picChg>
      </pc:sldChg>
      <pc:sldMasterChg chg="del delSldLayout">
        <pc:chgData name="Hughes, Jordan V" userId="S::jordanv.hughes@washoeschools.net::f30a2966-b7ff-4284-82e3-1c3d4bd5878d" providerId="AD" clId="Web-{392C9E81-6608-31FC-9B14-1759BDCECB7D}" dt="2023-10-31T15:34:44.829" v="4"/>
        <pc:sldMasterMkLst>
          <pc:docMk/>
          <pc:sldMasterMk cId="1950377530" sldId="2147483769"/>
        </pc:sldMasterMkLst>
        <pc:sldLayoutChg chg="del">
          <pc:chgData name="Hughes, Jordan V" userId="S::jordanv.hughes@washoeschools.net::f30a2966-b7ff-4284-82e3-1c3d4bd5878d" providerId="AD" clId="Web-{392C9E81-6608-31FC-9B14-1759BDCECB7D}" dt="2023-10-31T15:34:44.829" v="4"/>
          <pc:sldLayoutMkLst>
            <pc:docMk/>
            <pc:sldMasterMk cId="1950377530" sldId="2147483769"/>
            <pc:sldLayoutMk cId="1300930677" sldId="2147483770"/>
          </pc:sldLayoutMkLst>
        </pc:sldLayoutChg>
        <pc:sldLayoutChg chg="del">
          <pc:chgData name="Hughes, Jordan V" userId="S::jordanv.hughes@washoeschools.net::f30a2966-b7ff-4284-82e3-1c3d4bd5878d" providerId="AD" clId="Web-{392C9E81-6608-31FC-9B14-1759BDCECB7D}" dt="2023-10-31T15:34:44.829" v="4"/>
          <pc:sldLayoutMkLst>
            <pc:docMk/>
            <pc:sldMasterMk cId="1950377530" sldId="2147483769"/>
            <pc:sldLayoutMk cId="1064735182" sldId="2147483771"/>
          </pc:sldLayoutMkLst>
        </pc:sldLayoutChg>
        <pc:sldLayoutChg chg="del">
          <pc:chgData name="Hughes, Jordan V" userId="S::jordanv.hughes@washoeschools.net::f30a2966-b7ff-4284-82e3-1c3d4bd5878d" providerId="AD" clId="Web-{392C9E81-6608-31FC-9B14-1759BDCECB7D}" dt="2023-10-31T15:34:44.829" v="4"/>
          <pc:sldLayoutMkLst>
            <pc:docMk/>
            <pc:sldMasterMk cId="1950377530" sldId="2147483769"/>
            <pc:sldLayoutMk cId="821614775" sldId="2147483772"/>
          </pc:sldLayoutMkLst>
        </pc:sldLayoutChg>
        <pc:sldLayoutChg chg="del">
          <pc:chgData name="Hughes, Jordan V" userId="S::jordanv.hughes@washoeschools.net::f30a2966-b7ff-4284-82e3-1c3d4bd5878d" providerId="AD" clId="Web-{392C9E81-6608-31FC-9B14-1759BDCECB7D}" dt="2023-10-31T15:34:44.829" v="4"/>
          <pc:sldLayoutMkLst>
            <pc:docMk/>
            <pc:sldMasterMk cId="1950377530" sldId="2147483769"/>
            <pc:sldLayoutMk cId="809921393" sldId="2147483773"/>
          </pc:sldLayoutMkLst>
        </pc:sldLayoutChg>
        <pc:sldLayoutChg chg="del">
          <pc:chgData name="Hughes, Jordan V" userId="S::jordanv.hughes@washoeschools.net::f30a2966-b7ff-4284-82e3-1c3d4bd5878d" providerId="AD" clId="Web-{392C9E81-6608-31FC-9B14-1759BDCECB7D}" dt="2023-10-31T15:34:44.829" v="4"/>
          <pc:sldLayoutMkLst>
            <pc:docMk/>
            <pc:sldMasterMk cId="1950377530" sldId="2147483769"/>
            <pc:sldLayoutMk cId="1436246804" sldId="2147483774"/>
          </pc:sldLayoutMkLst>
        </pc:sldLayoutChg>
        <pc:sldLayoutChg chg="del">
          <pc:chgData name="Hughes, Jordan V" userId="S::jordanv.hughes@washoeschools.net::f30a2966-b7ff-4284-82e3-1c3d4bd5878d" providerId="AD" clId="Web-{392C9E81-6608-31FC-9B14-1759BDCECB7D}" dt="2023-10-31T15:34:44.829" v="4"/>
          <pc:sldLayoutMkLst>
            <pc:docMk/>
            <pc:sldMasterMk cId="1950377530" sldId="2147483769"/>
            <pc:sldLayoutMk cId="2765790578" sldId="2147483775"/>
          </pc:sldLayoutMkLst>
        </pc:sldLayoutChg>
        <pc:sldLayoutChg chg="del">
          <pc:chgData name="Hughes, Jordan V" userId="S::jordanv.hughes@washoeschools.net::f30a2966-b7ff-4284-82e3-1c3d4bd5878d" providerId="AD" clId="Web-{392C9E81-6608-31FC-9B14-1759BDCECB7D}" dt="2023-10-31T15:34:44.829" v="4"/>
          <pc:sldLayoutMkLst>
            <pc:docMk/>
            <pc:sldMasterMk cId="1950377530" sldId="2147483769"/>
            <pc:sldLayoutMk cId="2501924262" sldId="2147483776"/>
          </pc:sldLayoutMkLst>
        </pc:sldLayoutChg>
        <pc:sldLayoutChg chg="del">
          <pc:chgData name="Hughes, Jordan V" userId="S::jordanv.hughes@washoeschools.net::f30a2966-b7ff-4284-82e3-1c3d4bd5878d" providerId="AD" clId="Web-{392C9E81-6608-31FC-9B14-1759BDCECB7D}" dt="2023-10-31T15:34:44.829" v="4"/>
          <pc:sldLayoutMkLst>
            <pc:docMk/>
            <pc:sldMasterMk cId="1950377530" sldId="2147483769"/>
            <pc:sldLayoutMk cId="588316736" sldId="2147483777"/>
          </pc:sldLayoutMkLst>
        </pc:sldLayoutChg>
        <pc:sldLayoutChg chg="del">
          <pc:chgData name="Hughes, Jordan V" userId="S::jordanv.hughes@washoeschools.net::f30a2966-b7ff-4284-82e3-1c3d4bd5878d" providerId="AD" clId="Web-{392C9E81-6608-31FC-9B14-1759BDCECB7D}" dt="2023-10-31T15:34:44.829" v="4"/>
          <pc:sldLayoutMkLst>
            <pc:docMk/>
            <pc:sldMasterMk cId="1950377530" sldId="2147483769"/>
            <pc:sldLayoutMk cId="869793331" sldId="2147483778"/>
          </pc:sldLayoutMkLst>
        </pc:sldLayoutChg>
        <pc:sldLayoutChg chg="del">
          <pc:chgData name="Hughes, Jordan V" userId="S::jordanv.hughes@washoeschools.net::f30a2966-b7ff-4284-82e3-1c3d4bd5878d" providerId="AD" clId="Web-{392C9E81-6608-31FC-9B14-1759BDCECB7D}" dt="2023-10-31T15:34:44.829" v="4"/>
          <pc:sldLayoutMkLst>
            <pc:docMk/>
            <pc:sldMasterMk cId="1950377530" sldId="2147483769"/>
            <pc:sldLayoutMk cId="3980898292" sldId="2147483779"/>
          </pc:sldLayoutMkLst>
        </pc:sldLayoutChg>
        <pc:sldLayoutChg chg="del">
          <pc:chgData name="Hughes, Jordan V" userId="S::jordanv.hughes@washoeschools.net::f30a2966-b7ff-4284-82e3-1c3d4bd5878d" providerId="AD" clId="Web-{392C9E81-6608-31FC-9B14-1759BDCECB7D}" dt="2023-10-31T15:34:44.829" v="4"/>
          <pc:sldLayoutMkLst>
            <pc:docMk/>
            <pc:sldMasterMk cId="1950377530" sldId="2147483769"/>
            <pc:sldLayoutMk cId="3722212181" sldId="2147483780"/>
          </pc:sldLayoutMkLst>
        </pc:sldLayoutChg>
        <pc:sldLayoutChg chg="del">
          <pc:chgData name="Hughes, Jordan V" userId="S::jordanv.hughes@washoeschools.net::f30a2966-b7ff-4284-82e3-1c3d4bd5878d" providerId="AD" clId="Web-{392C9E81-6608-31FC-9B14-1759BDCECB7D}" dt="2023-10-31T15:34:44.829" v="4"/>
          <pc:sldLayoutMkLst>
            <pc:docMk/>
            <pc:sldMasterMk cId="1950377530" sldId="2147483769"/>
            <pc:sldLayoutMk cId="320929083" sldId="2147483781"/>
          </pc:sldLayoutMkLst>
        </pc:sldLayoutChg>
        <pc:sldLayoutChg chg="del">
          <pc:chgData name="Hughes, Jordan V" userId="S::jordanv.hughes@washoeschools.net::f30a2966-b7ff-4284-82e3-1c3d4bd5878d" providerId="AD" clId="Web-{392C9E81-6608-31FC-9B14-1759BDCECB7D}" dt="2023-10-31T15:34:44.829" v="4"/>
          <pc:sldLayoutMkLst>
            <pc:docMk/>
            <pc:sldMasterMk cId="1950377530" sldId="2147483769"/>
            <pc:sldLayoutMk cId="1182233501" sldId="2147483782"/>
          </pc:sldLayoutMkLst>
        </pc:sldLayoutChg>
        <pc:sldLayoutChg chg="del">
          <pc:chgData name="Hughes, Jordan V" userId="S::jordanv.hughes@washoeschools.net::f30a2966-b7ff-4284-82e3-1c3d4bd5878d" providerId="AD" clId="Web-{392C9E81-6608-31FC-9B14-1759BDCECB7D}" dt="2023-10-31T15:34:44.829" v="4"/>
          <pc:sldLayoutMkLst>
            <pc:docMk/>
            <pc:sldMasterMk cId="1950377530" sldId="2147483769"/>
            <pc:sldLayoutMk cId="3443117401" sldId="2147483783"/>
          </pc:sldLayoutMkLst>
        </pc:sldLayoutChg>
        <pc:sldLayoutChg chg="del">
          <pc:chgData name="Hughes, Jordan V" userId="S::jordanv.hughes@washoeschools.net::f30a2966-b7ff-4284-82e3-1c3d4bd5878d" providerId="AD" clId="Web-{392C9E81-6608-31FC-9B14-1759BDCECB7D}" dt="2023-10-31T15:34:44.829" v="4"/>
          <pc:sldLayoutMkLst>
            <pc:docMk/>
            <pc:sldMasterMk cId="1950377530" sldId="2147483769"/>
            <pc:sldLayoutMk cId="1759917156" sldId="2147483784"/>
          </pc:sldLayoutMkLst>
        </pc:sldLayoutChg>
        <pc:sldLayoutChg chg="del">
          <pc:chgData name="Hughes, Jordan V" userId="S::jordanv.hughes@washoeschools.net::f30a2966-b7ff-4284-82e3-1c3d4bd5878d" providerId="AD" clId="Web-{392C9E81-6608-31FC-9B14-1759BDCECB7D}" dt="2023-10-31T15:34:44.829" v="4"/>
          <pc:sldLayoutMkLst>
            <pc:docMk/>
            <pc:sldMasterMk cId="1950377530" sldId="2147483769"/>
            <pc:sldLayoutMk cId="3757675570" sldId="2147483785"/>
          </pc:sldLayoutMkLst>
        </pc:sldLayoutChg>
        <pc:sldLayoutChg chg="del">
          <pc:chgData name="Hughes, Jordan V" userId="S::jordanv.hughes@washoeschools.net::f30a2966-b7ff-4284-82e3-1c3d4bd5878d" providerId="AD" clId="Web-{392C9E81-6608-31FC-9B14-1759BDCECB7D}" dt="2023-10-31T15:34:44.829" v="4"/>
          <pc:sldLayoutMkLst>
            <pc:docMk/>
            <pc:sldMasterMk cId="1950377530" sldId="2147483769"/>
            <pc:sldLayoutMk cId="3541049702" sldId="2147483786"/>
          </pc:sldLayoutMkLst>
        </pc:sldLayoutChg>
        <pc:sldLayoutChg chg="del">
          <pc:chgData name="Hughes, Jordan V" userId="S::jordanv.hughes@washoeschools.net::f30a2966-b7ff-4284-82e3-1c3d4bd5878d" providerId="AD" clId="Web-{392C9E81-6608-31FC-9B14-1759BDCECB7D}" dt="2023-10-31T15:34:44.829" v="4"/>
          <pc:sldLayoutMkLst>
            <pc:docMk/>
            <pc:sldMasterMk cId="1950377530" sldId="2147483769"/>
            <pc:sldLayoutMk cId="1430058772" sldId="2147483787"/>
          </pc:sldLayoutMkLst>
        </pc:sldLayoutChg>
      </pc:sldMasterChg>
      <pc:sldMasterChg chg="add addSldLayout modSldLayout">
        <pc:chgData name="Hughes, Jordan V" userId="S::jordanv.hughes@washoeschools.net::f30a2966-b7ff-4284-82e3-1c3d4bd5878d" providerId="AD" clId="Web-{392C9E81-6608-31FC-9B14-1759BDCECB7D}" dt="2023-10-31T15:34:44.829" v="4"/>
        <pc:sldMasterMkLst>
          <pc:docMk/>
          <pc:sldMasterMk cId="3317084296" sldId="2147483788"/>
        </pc:sldMasterMkLst>
        <pc:sldLayoutChg chg="add mod replId">
          <pc:chgData name="Hughes, Jordan V" userId="S::jordanv.hughes@washoeschools.net::f30a2966-b7ff-4284-82e3-1c3d4bd5878d" providerId="AD" clId="Web-{392C9E81-6608-31FC-9B14-1759BDCECB7D}" dt="2023-10-31T15:34:44.829" v="4"/>
          <pc:sldLayoutMkLst>
            <pc:docMk/>
            <pc:sldMasterMk cId="3317084296" sldId="2147483788"/>
            <pc:sldLayoutMk cId="659369272" sldId="2147483789"/>
          </pc:sldLayoutMkLst>
        </pc:sldLayoutChg>
        <pc:sldLayoutChg chg="add mod replId">
          <pc:chgData name="Hughes, Jordan V" userId="S::jordanv.hughes@washoeschools.net::f30a2966-b7ff-4284-82e3-1c3d4bd5878d" providerId="AD" clId="Web-{392C9E81-6608-31FC-9B14-1759BDCECB7D}" dt="2023-10-31T15:34:44.829" v="4"/>
          <pc:sldLayoutMkLst>
            <pc:docMk/>
            <pc:sldMasterMk cId="3317084296" sldId="2147483788"/>
            <pc:sldLayoutMk cId="2271444950" sldId="2147483790"/>
          </pc:sldLayoutMkLst>
        </pc:sldLayoutChg>
        <pc:sldLayoutChg chg="add mod replId">
          <pc:chgData name="Hughes, Jordan V" userId="S::jordanv.hughes@washoeschools.net::f30a2966-b7ff-4284-82e3-1c3d4bd5878d" providerId="AD" clId="Web-{392C9E81-6608-31FC-9B14-1759BDCECB7D}" dt="2023-10-31T15:34:44.829" v="4"/>
          <pc:sldLayoutMkLst>
            <pc:docMk/>
            <pc:sldMasterMk cId="3317084296" sldId="2147483788"/>
            <pc:sldLayoutMk cId="3632206615" sldId="2147483791"/>
          </pc:sldLayoutMkLst>
        </pc:sldLayoutChg>
        <pc:sldLayoutChg chg="add mod replId">
          <pc:chgData name="Hughes, Jordan V" userId="S::jordanv.hughes@washoeschools.net::f30a2966-b7ff-4284-82e3-1c3d4bd5878d" providerId="AD" clId="Web-{392C9E81-6608-31FC-9B14-1759BDCECB7D}" dt="2023-10-31T15:34:44.829" v="4"/>
          <pc:sldLayoutMkLst>
            <pc:docMk/>
            <pc:sldMasterMk cId="3317084296" sldId="2147483788"/>
            <pc:sldLayoutMk cId="2110602180" sldId="2147483792"/>
          </pc:sldLayoutMkLst>
        </pc:sldLayoutChg>
        <pc:sldLayoutChg chg="add mod replId">
          <pc:chgData name="Hughes, Jordan V" userId="S::jordanv.hughes@washoeschools.net::f30a2966-b7ff-4284-82e3-1c3d4bd5878d" providerId="AD" clId="Web-{392C9E81-6608-31FC-9B14-1759BDCECB7D}" dt="2023-10-31T15:34:44.829" v="4"/>
          <pc:sldLayoutMkLst>
            <pc:docMk/>
            <pc:sldMasterMk cId="3317084296" sldId="2147483788"/>
            <pc:sldLayoutMk cId="430093872" sldId="2147483793"/>
          </pc:sldLayoutMkLst>
        </pc:sldLayoutChg>
        <pc:sldLayoutChg chg="add mod replId">
          <pc:chgData name="Hughes, Jordan V" userId="S::jordanv.hughes@washoeschools.net::f30a2966-b7ff-4284-82e3-1c3d4bd5878d" providerId="AD" clId="Web-{392C9E81-6608-31FC-9B14-1759BDCECB7D}" dt="2023-10-31T15:34:44.829" v="4"/>
          <pc:sldLayoutMkLst>
            <pc:docMk/>
            <pc:sldMasterMk cId="3317084296" sldId="2147483788"/>
            <pc:sldLayoutMk cId="3821793712" sldId="2147483794"/>
          </pc:sldLayoutMkLst>
        </pc:sldLayoutChg>
        <pc:sldLayoutChg chg="add mod replId">
          <pc:chgData name="Hughes, Jordan V" userId="S::jordanv.hughes@washoeschools.net::f30a2966-b7ff-4284-82e3-1c3d4bd5878d" providerId="AD" clId="Web-{392C9E81-6608-31FC-9B14-1759BDCECB7D}" dt="2023-10-31T15:34:44.829" v="4"/>
          <pc:sldLayoutMkLst>
            <pc:docMk/>
            <pc:sldMasterMk cId="3317084296" sldId="2147483788"/>
            <pc:sldLayoutMk cId="1121452790" sldId="2147483795"/>
          </pc:sldLayoutMkLst>
        </pc:sldLayoutChg>
        <pc:sldLayoutChg chg="add mod replId">
          <pc:chgData name="Hughes, Jordan V" userId="S::jordanv.hughes@washoeschools.net::f30a2966-b7ff-4284-82e3-1c3d4bd5878d" providerId="AD" clId="Web-{392C9E81-6608-31FC-9B14-1759BDCECB7D}" dt="2023-10-31T15:34:44.829" v="4"/>
          <pc:sldLayoutMkLst>
            <pc:docMk/>
            <pc:sldMasterMk cId="3317084296" sldId="2147483788"/>
            <pc:sldLayoutMk cId="1707867397" sldId="2147483796"/>
          </pc:sldLayoutMkLst>
        </pc:sldLayoutChg>
        <pc:sldLayoutChg chg="add mod replId">
          <pc:chgData name="Hughes, Jordan V" userId="S::jordanv.hughes@washoeschools.net::f30a2966-b7ff-4284-82e3-1c3d4bd5878d" providerId="AD" clId="Web-{392C9E81-6608-31FC-9B14-1759BDCECB7D}" dt="2023-10-31T15:34:44.829" v="4"/>
          <pc:sldLayoutMkLst>
            <pc:docMk/>
            <pc:sldMasterMk cId="3317084296" sldId="2147483788"/>
            <pc:sldLayoutMk cId="1502808687" sldId="2147483797"/>
          </pc:sldLayoutMkLst>
        </pc:sldLayoutChg>
        <pc:sldLayoutChg chg="add mod replId">
          <pc:chgData name="Hughes, Jordan V" userId="S::jordanv.hughes@washoeschools.net::f30a2966-b7ff-4284-82e3-1c3d4bd5878d" providerId="AD" clId="Web-{392C9E81-6608-31FC-9B14-1759BDCECB7D}" dt="2023-10-31T15:34:44.829" v="4"/>
          <pc:sldLayoutMkLst>
            <pc:docMk/>
            <pc:sldMasterMk cId="3317084296" sldId="2147483788"/>
            <pc:sldLayoutMk cId="4128557441" sldId="2147483798"/>
          </pc:sldLayoutMkLst>
        </pc:sldLayoutChg>
        <pc:sldLayoutChg chg="add mod replId">
          <pc:chgData name="Hughes, Jordan V" userId="S::jordanv.hughes@washoeschools.net::f30a2966-b7ff-4284-82e3-1c3d4bd5878d" providerId="AD" clId="Web-{392C9E81-6608-31FC-9B14-1759BDCECB7D}" dt="2023-10-31T15:34:44.829" v="4"/>
          <pc:sldLayoutMkLst>
            <pc:docMk/>
            <pc:sldMasterMk cId="3317084296" sldId="2147483788"/>
            <pc:sldLayoutMk cId="2004347717" sldId="2147483799"/>
          </pc:sldLayoutMkLst>
        </pc:sldLayoutChg>
      </pc:sldMasterChg>
    </pc:docChg>
  </pc:docChgLst>
  <pc:docChgLst>
    <pc:chgData name="Schreiner, John" userId="36f04665-f716-4545-8cdb-5f9cf88cb8d6" providerId="ADAL" clId="{17122C34-01EA-4801-864F-BB072E098AAD}"/>
    <pc:docChg chg="undo custSel modSld">
      <pc:chgData name="Schreiner, John" userId="36f04665-f716-4545-8cdb-5f9cf88cb8d6" providerId="ADAL" clId="{17122C34-01EA-4801-864F-BB072E098AAD}" dt="2023-10-30T14:51:03.116" v="250" actId="20577"/>
      <pc:docMkLst>
        <pc:docMk/>
      </pc:docMkLst>
      <pc:sldChg chg="addSp delSp modSp mod setBg">
        <pc:chgData name="Schreiner, John" userId="36f04665-f716-4545-8cdb-5f9cf88cb8d6" providerId="ADAL" clId="{17122C34-01EA-4801-864F-BB072E098AAD}" dt="2023-10-30T14:51:03.116" v="250" actId="20577"/>
        <pc:sldMkLst>
          <pc:docMk/>
          <pc:sldMk cId="0" sldId="258"/>
        </pc:sldMkLst>
        <pc:spChg chg="mod">
          <ac:chgData name="Schreiner, John" userId="36f04665-f716-4545-8cdb-5f9cf88cb8d6" providerId="ADAL" clId="{17122C34-01EA-4801-864F-BB072E098AAD}" dt="2023-10-30T14:47:35.371" v="83" actId="26606"/>
          <ac:spMkLst>
            <pc:docMk/>
            <pc:sldMk cId="0" sldId="258"/>
            <ac:spMk id="17411" creationId="{00000000-0000-0000-0000-000000000000}"/>
          </ac:spMkLst>
        </pc:spChg>
        <pc:spChg chg="mod">
          <ac:chgData name="Schreiner, John" userId="36f04665-f716-4545-8cdb-5f9cf88cb8d6" providerId="ADAL" clId="{17122C34-01EA-4801-864F-BB072E098AAD}" dt="2023-10-30T14:51:03.116" v="250" actId="20577"/>
          <ac:spMkLst>
            <pc:docMk/>
            <pc:sldMk cId="0" sldId="258"/>
            <ac:spMk id="17412" creationId="{00000000-0000-0000-0000-000000000000}"/>
          </ac:spMkLst>
        </pc:spChg>
        <pc:spChg chg="add del">
          <ac:chgData name="Schreiner, John" userId="36f04665-f716-4545-8cdb-5f9cf88cb8d6" providerId="ADAL" clId="{17122C34-01EA-4801-864F-BB072E098AAD}" dt="2023-10-30T14:47:26.547" v="77" actId="26606"/>
          <ac:spMkLst>
            <pc:docMk/>
            <pc:sldMk cId="0" sldId="258"/>
            <ac:spMk id="17417" creationId="{F33B89E2-E847-4B79-AEE4-28DCD20BE2D0}"/>
          </ac:spMkLst>
        </pc:spChg>
        <pc:spChg chg="add del">
          <ac:chgData name="Schreiner, John" userId="36f04665-f716-4545-8cdb-5f9cf88cb8d6" providerId="ADAL" clId="{17122C34-01EA-4801-864F-BB072E098AAD}" dt="2023-10-30T14:47:26.547" v="77" actId="26606"/>
          <ac:spMkLst>
            <pc:docMk/>
            <pc:sldMk cId="0" sldId="258"/>
            <ac:spMk id="17419" creationId="{24D53AC0-344E-463B-B145-F34C3400E371}"/>
          </ac:spMkLst>
        </pc:spChg>
        <pc:spChg chg="add del">
          <ac:chgData name="Schreiner, John" userId="36f04665-f716-4545-8cdb-5f9cf88cb8d6" providerId="ADAL" clId="{17122C34-01EA-4801-864F-BB072E098AAD}" dt="2023-10-30T14:47:28.582" v="79" actId="26606"/>
          <ac:spMkLst>
            <pc:docMk/>
            <pc:sldMk cId="0" sldId="258"/>
            <ac:spMk id="17428" creationId="{1E102BD0-54D0-4E79-AEB1-F636E1F031DB}"/>
          </ac:spMkLst>
        </pc:spChg>
        <pc:spChg chg="add del">
          <ac:chgData name="Schreiner, John" userId="36f04665-f716-4545-8cdb-5f9cf88cb8d6" providerId="ADAL" clId="{17122C34-01EA-4801-864F-BB072E098AAD}" dt="2023-10-30T14:47:28.582" v="79" actId="26606"/>
          <ac:spMkLst>
            <pc:docMk/>
            <pc:sldMk cId="0" sldId="258"/>
            <ac:spMk id="17429" creationId="{4BDC1DDF-7ECB-4E65-96D4-F2F88C433C30}"/>
          </ac:spMkLst>
        </pc:spChg>
        <pc:spChg chg="add del">
          <ac:chgData name="Schreiner, John" userId="36f04665-f716-4545-8cdb-5f9cf88cb8d6" providerId="ADAL" clId="{17122C34-01EA-4801-864F-BB072E098AAD}" dt="2023-10-30T14:47:30.210" v="81" actId="26606"/>
          <ac:spMkLst>
            <pc:docMk/>
            <pc:sldMk cId="0" sldId="258"/>
            <ac:spMk id="17432" creationId="{1E102BD0-54D0-4E79-AEB1-F636E1F031DB}"/>
          </ac:spMkLst>
        </pc:spChg>
        <pc:spChg chg="add del">
          <ac:chgData name="Schreiner, John" userId="36f04665-f716-4545-8cdb-5f9cf88cb8d6" providerId="ADAL" clId="{17122C34-01EA-4801-864F-BB072E098AAD}" dt="2023-10-30T14:47:30.210" v="81" actId="26606"/>
          <ac:spMkLst>
            <pc:docMk/>
            <pc:sldMk cId="0" sldId="258"/>
            <ac:spMk id="17433" creationId="{4BDC1DDF-7ECB-4E65-96D4-F2F88C433C30}"/>
          </ac:spMkLst>
        </pc:spChg>
        <pc:spChg chg="add del">
          <ac:chgData name="Schreiner, John" userId="36f04665-f716-4545-8cdb-5f9cf88cb8d6" providerId="ADAL" clId="{17122C34-01EA-4801-864F-BB072E098AAD}" dt="2023-10-30T14:47:35.371" v="83" actId="26606"/>
          <ac:spMkLst>
            <pc:docMk/>
            <pc:sldMk cId="0" sldId="258"/>
            <ac:spMk id="17436" creationId="{F33B89E2-E847-4B79-AEE4-28DCD20BE2D0}"/>
          </ac:spMkLst>
        </pc:spChg>
        <pc:spChg chg="add del">
          <ac:chgData name="Schreiner, John" userId="36f04665-f716-4545-8cdb-5f9cf88cb8d6" providerId="ADAL" clId="{17122C34-01EA-4801-864F-BB072E098AAD}" dt="2023-10-30T14:47:35.371" v="83" actId="26606"/>
          <ac:spMkLst>
            <pc:docMk/>
            <pc:sldMk cId="0" sldId="258"/>
            <ac:spMk id="17437" creationId="{24D53AC0-344E-463B-B145-F34C3400E371}"/>
          </ac:spMkLst>
        </pc:spChg>
        <pc:grpChg chg="add del">
          <ac:chgData name="Schreiner, John" userId="36f04665-f716-4545-8cdb-5f9cf88cb8d6" providerId="ADAL" clId="{17122C34-01EA-4801-864F-BB072E098AAD}" dt="2023-10-30T14:47:26.547" v="77" actId="26606"/>
          <ac:grpSpMkLst>
            <pc:docMk/>
            <pc:sldMk cId="0" sldId="258"/>
            <ac:grpSpMk id="17421" creationId="{530D8B72-085C-40D5-B078-EB32B5890F51}"/>
          </ac:grpSpMkLst>
        </pc:grpChg>
        <pc:grpChg chg="add del">
          <ac:chgData name="Schreiner, John" userId="36f04665-f716-4545-8cdb-5f9cf88cb8d6" providerId="ADAL" clId="{17122C34-01EA-4801-864F-BB072E098AAD}" dt="2023-10-30T14:47:28.582" v="79" actId="26606"/>
          <ac:grpSpMkLst>
            <pc:docMk/>
            <pc:sldMk cId="0" sldId="258"/>
            <ac:grpSpMk id="17430" creationId="{843790A7-7640-438F-9485-0B04AB0B927B}"/>
          </ac:grpSpMkLst>
        </pc:grpChg>
        <pc:grpChg chg="add del">
          <ac:chgData name="Schreiner, John" userId="36f04665-f716-4545-8cdb-5f9cf88cb8d6" providerId="ADAL" clId="{17122C34-01EA-4801-864F-BB072E098AAD}" dt="2023-10-30T14:47:30.210" v="81" actId="26606"/>
          <ac:grpSpMkLst>
            <pc:docMk/>
            <pc:sldMk cId="0" sldId="258"/>
            <ac:grpSpMk id="17434" creationId="{843790A7-7640-438F-9485-0B04AB0B927B}"/>
          </ac:grpSpMkLst>
        </pc:grpChg>
        <pc:grpChg chg="add del">
          <ac:chgData name="Schreiner, John" userId="36f04665-f716-4545-8cdb-5f9cf88cb8d6" providerId="ADAL" clId="{17122C34-01EA-4801-864F-BB072E098AAD}" dt="2023-10-30T14:47:35.371" v="83" actId="26606"/>
          <ac:grpSpMkLst>
            <pc:docMk/>
            <pc:sldMk cId="0" sldId="258"/>
            <ac:grpSpMk id="17438" creationId="{530D8B72-085C-40D5-B078-EB32B5890F51}"/>
          </ac:grpSpMkLst>
        </pc:grpChg>
        <pc:graphicFrameChg chg="mod modGraphic">
          <ac:chgData name="Schreiner, John" userId="36f04665-f716-4545-8cdb-5f9cf88cb8d6" providerId="ADAL" clId="{17122C34-01EA-4801-864F-BB072E098AAD}" dt="2023-10-30T14:47:35.371" v="83" actId="26606"/>
          <ac:graphicFrameMkLst>
            <pc:docMk/>
            <pc:sldMk cId="0" sldId="258"/>
            <ac:graphicFrameMk id="2" creationId="{9E3CBCA7-7642-455D-8583-746BDCB70C25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13C5DF-21EA-4E83-B625-3E2F5E96E2BA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FA08FE6-E7D2-4398-8A14-E7540D369C37}">
      <dgm:prSet/>
      <dgm:spPr/>
      <dgm:t>
        <a:bodyPr/>
        <a:lstStyle/>
        <a:p>
          <a:r>
            <a:rPr lang="en-US"/>
            <a:t>Semester vs. Quarter grading periods</a:t>
          </a:r>
        </a:p>
      </dgm:t>
    </dgm:pt>
    <dgm:pt modelId="{8565A125-800C-49AF-924C-9A59FE79A47C}" type="parTrans" cxnId="{BF1485F9-3574-4361-8EE0-01BEE0BA3317}">
      <dgm:prSet/>
      <dgm:spPr/>
      <dgm:t>
        <a:bodyPr/>
        <a:lstStyle/>
        <a:p>
          <a:endParaRPr lang="en-US"/>
        </a:p>
      </dgm:t>
    </dgm:pt>
    <dgm:pt modelId="{DA35F3CF-01C0-41CD-9793-F5FC08232B49}" type="sibTrans" cxnId="{BF1485F9-3574-4361-8EE0-01BEE0BA3317}">
      <dgm:prSet/>
      <dgm:spPr/>
      <dgm:t>
        <a:bodyPr/>
        <a:lstStyle/>
        <a:p>
          <a:endParaRPr lang="en-US"/>
        </a:p>
      </dgm:t>
    </dgm:pt>
    <dgm:pt modelId="{5A9160D7-60CB-4D09-9409-3F1E860DE26E}">
      <dgm:prSet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8 </a:t>
          </a:r>
          <a:r>
            <a:rPr lang="en-US"/>
            <a:t>classes</a:t>
          </a:r>
          <a:r>
            <a:rPr lang="en-US">
              <a:latin typeface="Calibri Light" panose="020F0302020204030204"/>
            </a:rPr>
            <a:t>, FS</a:t>
          </a:r>
          <a:r>
            <a:rPr lang="en-US"/>
            <a:t> </a:t>
          </a:r>
          <a:r>
            <a:rPr lang="en-US">
              <a:latin typeface="Calibri Light" panose="020F0302020204030204"/>
            </a:rPr>
            <a:t>each </a:t>
          </a:r>
          <a:r>
            <a:rPr lang="en-US"/>
            <a:t>day</a:t>
          </a:r>
        </a:p>
      </dgm:t>
    </dgm:pt>
    <dgm:pt modelId="{35BCEA03-646D-4FC7-8F8B-3B9C27A69312}" type="parTrans" cxnId="{48F6F4F3-9E6B-433F-A1D6-13832C1E2CD3}">
      <dgm:prSet/>
      <dgm:spPr/>
      <dgm:t>
        <a:bodyPr/>
        <a:lstStyle/>
        <a:p>
          <a:endParaRPr lang="en-US"/>
        </a:p>
      </dgm:t>
    </dgm:pt>
    <dgm:pt modelId="{BB4F420B-F1CE-4106-9219-BE210B472FB6}" type="sibTrans" cxnId="{48F6F4F3-9E6B-433F-A1D6-13832C1E2CD3}">
      <dgm:prSet/>
      <dgm:spPr/>
      <dgm:t>
        <a:bodyPr/>
        <a:lstStyle/>
        <a:p>
          <a:endParaRPr lang="en-US"/>
        </a:p>
      </dgm:t>
    </dgm:pt>
    <dgm:pt modelId="{4D0D2C97-92D6-426E-AB63-0872ABC01E9E}">
      <dgm:prSet/>
      <dgm:spPr/>
      <dgm:t>
        <a:bodyPr/>
        <a:lstStyle/>
        <a:p>
          <a:pPr rtl="0"/>
          <a:r>
            <a:rPr lang="en-US"/>
            <a:t>1800 vs. </a:t>
          </a:r>
          <a:r>
            <a:rPr lang="en-US">
              <a:latin typeface="Calibri Light" panose="020F0302020204030204"/>
            </a:rPr>
            <a:t>700 </a:t>
          </a:r>
          <a:r>
            <a:rPr lang="en-US"/>
            <a:t>students</a:t>
          </a:r>
        </a:p>
      </dgm:t>
    </dgm:pt>
    <dgm:pt modelId="{2C083DA9-AD95-45CB-89C4-90D5E2AC24B5}" type="parTrans" cxnId="{A46CDAA9-26DA-4366-AD42-DE70A3F91304}">
      <dgm:prSet/>
      <dgm:spPr/>
      <dgm:t>
        <a:bodyPr/>
        <a:lstStyle/>
        <a:p>
          <a:endParaRPr lang="en-US"/>
        </a:p>
      </dgm:t>
    </dgm:pt>
    <dgm:pt modelId="{502AC72C-08FE-448D-813E-8537BBB3D9E1}" type="sibTrans" cxnId="{A46CDAA9-26DA-4366-AD42-DE70A3F91304}">
      <dgm:prSet/>
      <dgm:spPr/>
      <dgm:t>
        <a:bodyPr/>
        <a:lstStyle/>
        <a:p>
          <a:endParaRPr lang="en-US"/>
        </a:p>
      </dgm:t>
    </dgm:pt>
    <dgm:pt modelId="{419D4863-5DFC-4F37-BA57-05F525B933BE}">
      <dgm:prSet/>
      <dgm:spPr/>
      <dgm:t>
        <a:bodyPr/>
        <a:lstStyle/>
        <a:p>
          <a:r>
            <a:rPr lang="en-US"/>
            <a:t>No houses/teams</a:t>
          </a:r>
        </a:p>
      </dgm:t>
    </dgm:pt>
    <dgm:pt modelId="{27E2FF1B-DCDF-4A7C-A844-D1EF2AA95B39}" type="parTrans" cxnId="{FD52A909-322C-4DCE-B144-C2CE5857A957}">
      <dgm:prSet/>
      <dgm:spPr/>
      <dgm:t>
        <a:bodyPr/>
        <a:lstStyle/>
        <a:p>
          <a:endParaRPr lang="en-US"/>
        </a:p>
      </dgm:t>
    </dgm:pt>
    <dgm:pt modelId="{805CB27E-C2A3-4168-B308-2D506D8C55FD}" type="sibTrans" cxnId="{FD52A909-322C-4DCE-B144-C2CE5857A957}">
      <dgm:prSet/>
      <dgm:spPr/>
      <dgm:t>
        <a:bodyPr/>
        <a:lstStyle/>
        <a:p>
          <a:endParaRPr lang="en-US"/>
        </a:p>
      </dgm:t>
    </dgm:pt>
    <dgm:pt modelId="{0186AABF-F76C-4661-83A4-B2F6E3A6F3EA}">
      <dgm:prSet/>
      <dgm:spPr/>
      <dgm:t>
        <a:bodyPr/>
        <a:lstStyle/>
        <a:p>
          <a:r>
            <a:rPr lang="en-US"/>
            <a:t>Homework every day!</a:t>
          </a:r>
        </a:p>
      </dgm:t>
    </dgm:pt>
    <dgm:pt modelId="{96E62034-114A-4D8B-9A06-B13E4B5699BA}" type="parTrans" cxnId="{61D67986-1F06-4E0C-9BC2-3B1D0E7F5D8A}">
      <dgm:prSet/>
      <dgm:spPr/>
      <dgm:t>
        <a:bodyPr/>
        <a:lstStyle/>
        <a:p>
          <a:endParaRPr lang="en-US"/>
        </a:p>
      </dgm:t>
    </dgm:pt>
    <dgm:pt modelId="{073919C8-9506-407C-869D-C343C8296638}" type="sibTrans" cxnId="{61D67986-1F06-4E0C-9BC2-3B1D0E7F5D8A}">
      <dgm:prSet/>
      <dgm:spPr/>
      <dgm:t>
        <a:bodyPr/>
        <a:lstStyle/>
        <a:p>
          <a:endParaRPr lang="en-US"/>
        </a:p>
      </dgm:t>
    </dgm:pt>
    <dgm:pt modelId="{FA27C471-3995-4BF1-B548-E2A7D804469C}">
      <dgm:prSet/>
      <dgm:spPr/>
      <dgm:t>
        <a:bodyPr/>
        <a:lstStyle/>
        <a:p>
          <a:r>
            <a:rPr lang="en-US"/>
            <a:t>All credits must be earned for a diploma</a:t>
          </a:r>
        </a:p>
      </dgm:t>
    </dgm:pt>
    <dgm:pt modelId="{6365A7D3-98CD-40D3-B389-92A24B580ED3}" type="parTrans" cxnId="{EC14DAE9-45D5-4B51-A303-4B9C751F1B71}">
      <dgm:prSet/>
      <dgm:spPr/>
      <dgm:t>
        <a:bodyPr/>
        <a:lstStyle/>
        <a:p>
          <a:endParaRPr lang="en-US"/>
        </a:p>
      </dgm:t>
    </dgm:pt>
    <dgm:pt modelId="{AACF8396-71BE-4D2B-9047-1E4C181A741B}" type="sibTrans" cxnId="{EC14DAE9-45D5-4B51-A303-4B9C751F1B71}">
      <dgm:prSet/>
      <dgm:spPr/>
      <dgm:t>
        <a:bodyPr/>
        <a:lstStyle/>
        <a:p>
          <a:endParaRPr lang="en-US"/>
        </a:p>
      </dgm:t>
    </dgm:pt>
    <dgm:pt modelId="{BA7DB389-0597-4F66-B372-0EE55E5791FA}">
      <dgm:prSet/>
      <dgm:spPr/>
      <dgm:t>
        <a:bodyPr/>
        <a:lstStyle/>
        <a:p>
          <a:r>
            <a:rPr lang="en-US"/>
            <a:t>Credits are earned by passing all classes</a:t>
          </a:r>
        </a:p>
      </dgm:t>
    </dgm:pt>
    <dgm:pt modelId="{12933630-2E48-433D-82D8-659D5B43DFCD}" type="parTrans" cxnId="{57B0175F-4A1B-4CEC-9514-7F31ED20FE43}">
      <dgm:prSet/>
      <dgm:spPr/>
      <dgm:t>
        <a:bodyPr/>
        <a:lstStyle/>
        <a:p>
          <a:endParaRPr lang="en-US"/>
        </a:p>
      </dgm:t>
    </dgm:pt>
    <dgm:pt modelId="{C41CC69F-FF9E-43BF-8B62-A77734FC5D68}" type="sibTrans" cxnId="{57B0175F-4A1B-4CEC-9514-7F31ED20FE43}">
      <dgm:prSet/>
      <dgm:spPr/>
      <dgm:t>
        <a:bodyPr/>
        <a:lstStyle/>
        <a:p>
          <a:endParaRPr lang="en-US"/>
        </a:p>
      </dgm:t>
    </dgm:pt>
    <dgm:pt modelId="{B52CD7C7-647A-4F98-81E5-F4DC5A67C644}" type="pres">
      <dgm:prSet presAssocID="{B613C5DF-21EA-4E83-B625-3E2F5E96E2BA}" presName="Name0" presStyleCnt="0">
        <dgm:presLayoutVars>
          <dgm:dir/>
          <dgm:resizeHandles val="exact"/>
        </dgm:presLayoutVars>
      </dgm:prSet>
      <dgm:spPr/>
    </dgm:pt>
    <dgm:pt modelId="{0B47BACF-0323-4C53-841D-58B866230D70}" type="pres">
      <dgm:prSet presAssocID="{2FA08FE6-E7D2-4398-8A14-E7540D369C37}" presName="node" presStyleLbl="node1" presStyleIdx="0" presStyleCnt="6">
        <dgm:presLayoutVars>
          <dgm:bulletEnabled val="1"/>
        </dgm:presLayoutVars>
      </dgm:prSet>
      <dgm:spPr/>
    </dgm:pt>
    <dgm:pt modelId="{0924000F-44E0-40E1-A83E-323E31F138C5}" type="pres">
      <dgm:prSet presAssocID="{DA35F3CF-01C0-41CD-9793-F5FC08232B49}" presName="sibTrans" presStyleLbl="sibTrans1D1" presStyleIdx="0" presStyleCnt="5"/>
      <dgm:spPr/>
    </dgm:pt>
    <dgm:pt modelId="{0FA5C68A-AC55-4AD9-A7A5-344144118562}" type="pres">
      <dgm:prSet presAssocID="{DA35F3CF-01C0-41CD-9793-F5FC08232B49}" presName="connectorText" presStyleLbl="sibTrans1D1" presStyleIdx="0" presStyleCnt="5"/>
      <dgm:spPr/>
    </dgm:pt>
    <dgm:pt modelId="{5034C700-DD94-4983-B6BF-F1B331CDB3EF}" type="pres">
      <dgm:prSet presAssocID="{5A9160D7-60CB-4D09-9409-3F1E860DE26E}" presName="node" presStyleLbl="node1" presStyleIdx="1" presStyleCnt="6">
        <dgm:presLayoutVars>
          <dgm:bulletEnabled val="1"/>
        </dgm:presLayoutVars>
      </dgm:prSet>
      <dgm:spPr/>
    </dgm:pt>
    <dgm:pt modelId="{08630304-ED76-443D-BA60-A5BE5DEB92BB}" type="pres">
      <dgm:prSet presAssocID="{BB4F420B-F1CE-4106-9219-BE210B472FB6}" presName="sibTrans" presStyleLbl="sibTrans1D1" presStyleIdx="1" presStyleCnt="5"/>
      <dgm:spPr/>
    </dgm:pt>
    <dgm:pt modelId="{05E4182A-6C16-42A6-A686-8B6C66C865C1}" type="pres">
      <dgm:prSet presAssocID="{BB4F420B-F1CE-4106-9219-BE210B472FB6}" presName="connectorText" presStyleLbl="sibTrans1D1" presStyleIdx="1" presStyleCnt="5"/>
      <dgm:spPr/>
    </dgm:pt>
    <dgm:pt modelId="{AD7B08B3-A560-4C77-BDFF-33932665ADEE}" type="pres">
      <dgm:prSet presAssocID="{4D0D2C97-92D6-426E-AB63-0872ABC01E9E}" presName="node" presStyleLbl="node1" presStyleIdx="2" presStyleCnt="6">
        <dgm:presLayoutVars>
          <dgm:bulletEnabled val="1"/>
        </dgm:presLayoutVars>
      </dgm:prSet>
      <dgm:spPr/>
    </dgm:pt>
    <dgm:pt modelId="{5DBB5735-586A-4773-920D-6E4AE7C8FD74}" type="pres">
      <dgm:prSet presAssocID="{502AC72C-08FE-448D-813E-8537BBB3D9E1}" presName="sibTrans" presStyleLbl="sibTrans1D1" presStyleIdx="2" presStyleCnt="5"/>
      <dgm:spPr/>
    </dgm:pt>
    <dgm:pt modelId="{C77A913D-95B6-4F42-882C-88BE944B7362}" type="pres">
      <dgm:prSet presAssocID="{502AC72C-08FE-448D-813E-8537BBB3D9E1}" presName="connectorText" presStyleLbl="sibTrans1D1" presStyleIdx="2" presStyleCnt="5"/>
      <dgm:spPr/>
    </dgm:pt>
    <dgm:pt modelId="{E7A3FAAE-FE56-4A18-A1D3-2AA9B97FBD37}" type="pres">
      <dgm:prSet presAssocID="{419D4863-5DFC-4F37-BA57-05F525B933BE}" presName="node" presStyleLbl="node1" presStyleIdx="3" presStyleCnt="6">
        <dgm:presLayoutVars>
          <dgm:bulletEnabled val="1"/>
        </dgm:presLayoutVars>
      </dgm:prSet>
      <dgm:spPr/>
    </dgm:pt>
    <dgm:pt modelId="{45373FF3-D482-4D3F-8AD6-E1B8BABE3204}" type="pres">
      <dgm:prSet presAssocID="{805CB27E-C2A3-4168-B308-2D506D8C55FD}" presName="sibTrans" presStyleLbl="sibTrans1D1" presStyleIdx="3" presStyleCnt="5"/>
      <dgm:spPr/>
    </dgm:pt>
    <dgm:pt modelId="{21EF5E24-DDB9-49E0-AEDA-E9A6CF3E1051}" type="pres">
      <dgm:prSet presAssocID="{805CB27E-C2A3-4168-B308-2D506D8C55FD}" presName="connectorText" presStyleLbl="sibTrans1D1" presStyleIdx="3" presStyleCnt="5"/>
      <dgm:spPr/>
    </dgm:pt>
    <dgm:pt modelId="{4B91A819-B67E-4747-9821-67325CC4A402}" type="pres">
      <dgm:prSet presAssocID="{0186AABF-F76C-4661-83A4-B2F6E3A6F3EA}" presName="node" presStyleLbl="node1" presStyleIdx="4" presStyleCnt="6">
        <dgm:presLayoutVars>
          <dgm:bulletEnabled val="1"/>
        </dgm:presLayoutVars>
      </dgm:prSet>
      <dgm:spPr/>
    </dgm:pt>
    <dgm:pt modelId="{7D835177-FCE4-434E-AB98-A3D9117BE355}" type="pres">
      <dgm:prSet presAssocID="{073919C8-9506-407C-869D-C343C8296638}" presName="sibTrans" presStyleLbl="sibTrans1D1" presStyleIdx="4" presStyleCnt="5"/>
      <dgm:spPr/>
    </dgm:pt>
    <dgm:pt modelId="{8C7FD0A2-EDFE-414D-AF0E-5A0D68E9A1B1}" type="pres">
      <dgm:prSet presAssocID="{073919C8-9506-407C-869D-C343C8296638}" presName="connectorText" presStyleLbl="sibTrans1D1" presStyleIdx="4" presStyleCnt="5"/>
      <dgm:spPr/>
    </dgm:pt>
    <dgm:pt modelId="{C804892C-B1C1-4408-BD0B-C206DFB90053}" type="pres">
      <dgm:prSet presAssocID="{FA27C471-3995-4BF1-B548-E2A7D804469C}" presName="node" presStyleLbl="node1" presStyleIdx="5" presStyleCnt="6">
        <dgm:presLayoutVars>
          <dgm:bulletEnabled val="1"/>
        </dgm:presLayoutVars>
      </dgm:prSet>
      <dgm:spPr/>
    </dgm:pt>
  </dgm:ptLst>
  <dgm:cxnLst>
    <dgm:cxn modelId="{FD52A909-322C-4DCE-B144-C2CE5857A957}" srcId="{B613C5DF-21EA-4E83-B625-3E2F5E96E2BA}" destId="{419D4863-5DFC-4F37-BA57-05F525B933BE}" srcOrd="3" destOrd="0" parTransId="{27E2FF1B-DCDF-4A7C-A844-D1EF2AA95B39}" sibTransId="{805CB27E-C2A3-4168-B308-2D506D8C55FD}"/>
    <dgm:cxn modelId="{46780A0E-1563-482D-9503-EF54FCF649DD}" type="presOf" srcId="{BB4F420B-F1CE-4106-9219-BE210B472FB6}" destId="{05E4182A-6C16-42A6-A686-8B6C66C865C1}" srcOrd="1" destOrd="0" presId="urn:microsoft.com/office/officeart/2016/7/layout/RepeatingBendingProcessNew"/>
    <dgm:cxn modelId="{F417CB19-A4BC-4C65-BC25-BDB4C312702E}" type="presOf" srcId="{DA35F3CF-01C0-41CD-9793-F5FC08232B49}" destId="{0FA5C68A-AC55-4AD9-A7A5-344144118562}" srcOrd="1" destOrd="0" presId="urn:microsoft.com/office/officeart/2016/7/layout/RepeatingBendingProcessNew"/>
    <dgm:cxn modelId="{183F3C20-D13F-45BB-AFF4-627B828AAC8A}" type="presOf" srcId="{FA27C471-3995-4BF1-B548-E2A7D804469C}" destId="{C804892C-B1C1-4408-BD0B-C206DFB90053}" srcOrd="0" destOrd="0" presId="urn:microsoft.com/office/officeart/2016/7/layout/RepeatingBendingProcessNew"/>
    <dgm:cxn modelId="{95A1ED2B-ABEF-41E2-A6D6-24C5D7280462}" type="presOf" srcId="{DA35F3CF-01C0-41CD-9793-F5FC08232B49}" destId="{0924000F-44E0-40E1-A83E-323E31F138C5}" srcOrd="0" destOrd="0" presId="urn:microsoft.com/office/officeart/2016/7/layout/RepeatingBendingProcessNew"/>
    <dgm:cxn modelId="{96194F3A-D4BD-46F3-9369-C672CC4E8891}" type="presOf" srcId="{4D0D2C97-92D6-426E-AB63-0872ABC01E9E}" destId="{AD7B08B3-A560-4C77-BDFF-33932665ADEE}" srcOrd="0" destOrd="0" presId="urn:microsoft.com/office/officeart/2016/7/layout/RepeatingBendingProcessNew"/>
    <dgm:cxn modelId="{57B0175F-4A1B-4CEC-9514-7F31ED20FE43}" srcId="{FA27C471-3995-4BF1-B548-E2A7D804469C}" destId="{BA7DB389-0597-4F66-B372-0EE55E5791FA}" srcOrd="0" destOrd="0" parTransId="{12933630-2E48-433D-82D8-659D5B43DFCD}" sibTransId="{C41CC69F-FF9E-43BF-8B62-A77734FC5D68}"/>
    <dgm:cxn modelId="{043DFF68-88CE-4E51-ADB2-23B45B5DB395}" type="presOf" srcId="{2FA08FE6-E7D2-4398-8A14-E7540D369C37}" destId="{0B47BACF-0323-4C53-841D-58B866230D70}" srcOrd="0" destOrd="0" presId="urn:microsoft.com/office/officeart/2016/7/layout/RepeatingBendingProcessNew"/>
    <dgm:cxn modelId="{70FA9A59-0DC8-41D6-A048-42258567C165}" type="presOf" srcId="{073919C8-9506-407C-869D-C343C8296638}" destId="{7D835177-FCE4-434E-AB98-A3D9117BE355}" srcOrd="0" destOrd="0" presId="urn:microsoft.com/office/officeart/2016/7/layout/RepeatingBendingProcessNew"/>
    <dgm:cxn modelId="{61D67986-1F06-4E0C-9BC2-3B1D0E7F5D8A}" srcId="{B613C5DF-21EA-4E83-B625-3E2F5E96E2BA}" destId="{0186AABF-F76C-4661-83A4-B2F6E3A6F3EA}" srcOrd="4" destOrd="0" parTransId="{96E62034-114A-4D8B-9A06-B13E4B5699BA}" sibTransId="{073919C8-9506-407C-869D-C343C8296638}"/>
    <dgm:cxn modelId="{1A957896-8825-427D-BD54-5220B76AC693}" type="presOf" srcId="{805CB27E-C2A3-4168-B308-2D506D8C55FD}" destId="{21EF5E24-DDB9-49E0-AEDA-E9A6CF3E1051}" srcOrd="1" destOrd="0" presId="urn:microsoft.com/office/officeart/2016/7/layout/RepeatingBendingProcessNew"/>
    <dgm:cxn modelId="{EFF756A5-3889-46CE-92DA-2E21688BD532}" type="presOf" srcId="{805CB27E-C2A3-4168-B308-2D506D8C55FD}" destId="{45373FF3-D482-4D3F-8AD6-E1B8BABE3204}" srcOrd="0" destOrd="0" presId="urn:microsoft.com/office/officeart/2016/7/layout/RepeatingBendingProcessNew"/>
    <dgm:cxn modelId="{A46CDAA9-26DA-4366-AD42-DE70A3F91304}" srcId="{B613C5DF-21EA-4E83-B625-3E2F5E96E2BA}" destId="{4D0D2C97-92D6-426E-AB63-0872ABC01E9E}" srcOrd="2" destOrd="0" parTransId="{2C083DA9-AD95-45CB-89C4-90D5E2AC24B5}" sibTransId="{502AC72C-08FE-448D-813E-8537BBB3D9E1}"/>
    <dgm:cxn modelId="{FB9CC6AE-9029-4B20-A67E-7761097271C2}" type="presOf" srcId="{5A9160D7-60CB-4D09-9409-3F1E860DE26E}" destId="{5034C700-DD94-4983-B6BF-F1B331CDB3EF}" srcOrd="0" destOrd="0" presId="urn:microsoft.com/office/officeart/2016/7/layout/RepeatingBendingProcessNew"/>
    <dgm:cxn modelId="{730C2AB6-0614-40E5-AC7F-7081F76E331D}" type="presOf" srcId="{502AC72C-08FE-448D-813E-8537BBB3D9E1}" destId="{5DBB5735-586A-4773-920D-6E4AE7C8FD74}" srcOrd="0" destOrd="0" presId="urn:microsoft.com/office/officeart/2016/7/layout/RepeatingBendingProcessNew"/>
    <dgm:cxn modelId="{202089C3-A4B1-4F0E-856F-F0E0B8AA6F89}" type="presOf" srcId="{073919C8-9506-407C-869D-C343C8296638}" destId="{8C7FD0A2-EDFE-414D-AF0E-5A0D68E9A1B1}" srcOrd="1" destOrd="0" presId="urn:microsoft.com/office/officeart/2016/7/layout/RepeatingBendingProcessNew"/>
    <dgm:cxn modelId="{3B1E6DC6-9F1C-4871-9841-D04412DA7ABA}" type="presOf" srcId="{0186AABF-F76C-4661-83A4-B2F6E3A6F3EA}" destId="{4B91A819-B67E-4747-9821-67325CC4A402}" srcOrd="0" destOrd="0" presId="urn:microsoft.com/office/officeart/2016/7/layout/RepeatingBendingProcessNew"/>
    <dgm:cxn modelId="{127164DA-B42B-4316-94A3-7FA353031670}" type="presOf" srcId="{BA7DB389-0597-4F66-B372-0EE55E5791FA}" destId="{C804892C-B1C1-4408-BD0B-C206DFB90053}" srcOrd="0" destOrd="1" presId="urn:microsoft.com/office/officeart/2016/7/layout/RepeatingBendingProcessNew"/>
    <dgm:cxn modelId="{FF622DE7-F364-430E-AB19-AB76C6BE6E7E}" type="presOf" srcId="{502AC72C-08FE-448D-813E-8537BBB3D9E1}" destId="{C77A913D-95B6-4F42-882C-88BE944B7362}" srcOrd="1" destOrd="0" presId="urn:microsoft.com/office/officeart/2016/7/layout/RepeatingBendingProcessNew"/>
    <dgm:cxn modelId="{EC14DAE9-45D5-4B51-A303-4B9C751F1B71}" srcId="{B613C5DF-21EA-4E83-B625-3E2F5E96E2BA}" destId="{FA27C471-3995-4BF1-B548-E2A7D804469C}" srcOrd="5" destOrd="0" parTransId="{6365A7D3-98CD-40D3-B389-92A24B580ED3}" sibTransId="{AACF8396-71BE-4D2B-9047-1E4C181A741B}"/>
    <dgm:cxn modelId="{BEC592EC-DEF5-4F2E-876F-5EB7674F95C3}" type="presOf" srcId="{B613C5DF-21EA-4E83-B625-3E2F5E96E2BA}" destId="{B52CD7C7-647A-4F98-81E5-F4DC5A67C644}" srcOrd="0" destOrd="0" presId="urn:microsoft.com/office/officeart/2016/7/layout/RepeatingBendingProcessNew"/>
    <dgm:cxn modelId="{6AA6FEF1-F9FC-4CB5-9249-48FCC141ADD4}" type="presOf" srcId="{BB4F420B-F1CE-4106-9219-BE210B472FB6}" destId="{08630304-ED76-443D-BA60-A5BE5DEB92BB}" srcOrd="0" destOrd="0" presId="urn:microsoft.com/office/officeart/2016/7/layout/RepeatingBendingProcessNew"/>
    <dgm:cxn modelId="{48F6F4F3-9E6B-433F-A1D6-13832C1E2CD3}" srcId="{B613C5DF-21EA-4E83-B625-3E2F5E96E2BA}" destId="{5A9160D7-60CB-4D09-9409-3F1E860DE26E}" srcOrd="1" destOrd="0" parTransId="{35BCEA03-646D-4FC7-8F8B-3B9C27A69312}" sibTransId="{BB4F420B-F1CE-4106-9219-BE210B472FB6}"/>
    <dgm:cxn modelId="{BF1485F9-3574-4361-8EE0-01BEE0BA3317}" srcId="{B613C5DF-21EA-4E83-B625-3E2F5E96E2BA}" destId="{2FA08FE6-E7D2-4398-8A14-E7540D369C37}" srcOrd="0" destOrd="0" parTransId="{8565A125-800C-49AF-924C-9A59FE79A47C}" sibTransId="{DA35F3CF-01C0-41CD-9793-F5FC08232B49}"/>
    <dgm:cxn modelId="{E4D702FA-6655-4AC8-BE80-5C92CAC8E205}" type="presOf" srcId="{419D4863-5DFC-4F37-BA57-05F525B933BE}" destId="{E7A3FAAE-FE56-4A18-A1D3-2AA9B97FBD37}" srcOrd="0" destOrd="0" presId="urn:microsoft.com/office/officeart/2016/7/layout/RepeatingBendingProcessNew"/>
    <dgm:cxn modelId="{0C1935C3-F443-4F66-BF8E-AFB6F79A27FD}" type="presParOf" srcId="{B52CD7C7-647A-4F98-81E5-F4DC5A67C644}" destId="{0B47BACF-0323-4C53-841D-58B866230D70}" srcOrd="0" destOrd="0" presId="urn:microsoft.com/office/officeart/2016/7/layout/RepeatingBendingProcessNew"/>
    <dgm:cxn modelId="{E169E0DF-293E-4670-90FA-9D655A37462C}" type="presParOf" srcId="{B52CD7C7-647A-4F98-81E5-F4DC5A67C644}" destId="{0924000F-44E0-40E1-A83E-323E31F138C5}" srcOrd="1" destOrd="0" presId="urn:microsoft.com/office/officeart/2016/7/layout/RepeatingBendingProcessNew"/>
    <dgm:cxn modelId="{C9C88CF6-4F43-4308-95B8-05394198E154}" type="presParOf" srcId="{0924000F-44E0-40E1-A83E-323E31F138C5}" destId="{0FA5C68A-AC55-4AD9-A7A5-344144118562}" srcOrd="0" destOrd="0" presId="urn:microsoft.com/office/officeart/2016/7/layout/RepeatingBendingProcessNew"/>
    <dgm:cxn modelId="{FB134ED5-8479-433C-BFFC-00E97D04E4B8}" type="presParOf" srcId="{B52CD7C7-647A-4F98-81E5-F4DC5A67C644}" destId="{5034C700-DD94-4983-B6BF-F1B331CDB3EF}" srcOrd="2" destOrd="0" presId="urn:microsoft.com/office/officeart/2016/7/layout/RepeatingBendingProcessNew"/>
    <dgm:cxn modelId="{CCA821AB-4731-41CE-8296-70A2F5B76C73}" type="presParOf" srcId="{B52CD7C7-647A-4F98-81E5-F4DC5A67C644}" destId="{08630304-ED76-443D-BA60-A5BE5DEB92BB}" srcOrd="3" destOrd="0" presId="urn:microsoft.com/office/officeart/2016/7/layout/RepeatingBendingProcessNew"/>
    <dgm:cxn modelId="{3CA8E0FE-ECF0-46FA-84B1-E538E56CBF2D}" type="presParOf" srcId="{08630304-ED76-443D-BA60-A5BE5DEB92BB}" destId="{05E4182A-6C16-42A6-A686-8B6C66C865C1}" srcOrd="0" destOrd="0" presId="urn:microsoft.com/office/officeart/2016/7/layout/RepeatingBendingProcessNew"/>
    <dgm:cxn modelId="{AFBE00B3-E212-4711-856A-61462804DFF2}" type="presParOf" srcId="{B52CD7C7-647A-4F98-81E5-F4DC5A67C644}" destId="{AD7B08B3-A560-4C77-BDFF-33932665ADEE}" srcOrd="4" destOrd="0" presId="urn:microsoft.com/office/officeart/2016/7/layout/RepeatingBendingProcessNew"/>
    <dgm:cxn modelId="{A5992BBC-4EEE-48AB-915B-C73E0D4760C4}" type="presParOf" srcId="{B52CD7C7-647A-4F98-81E5-F4DC5A67C644}" destId="{5DBB5735-586A-4773-920D-6E4AE7C8FD74}" srcOrd="5" destOrd="0" presId="urn:microsoft.com/office/officeart/2016/7/layout/RepeatingBendingProcessNew"/>
    <dgm:cxn modelId="{B90C2433-9857-4AB9-88B4-EC666BF27552}" type="presParOf" srcId="{5DBB5735-586A-4773-920D-6E4AE7C8FD74}" destId="{C77A913D-95B6-4F42-882C-88BE944B7362}" srcOrd="0" destOrd="0" presId="urn:microsoft.com/office/officeart/2016/7/layout/RepeatingBendingProcessNew"/>
    <dgm:cxn modelId="{D3C06713-AF16-4CA6-AE93-58A47B97D5E1}" type="presParOf" srcId="{B52CD7C7-647A-4F98-81E5-F4DC5A67C644}" destId="{E7A3FAAE-FE56-4A18-A1D3-2AA9B97FBD37}" srcOrd="6" destOrd="0" presId="urn:microsoft.com/office/officeart/2016/7/layout/RepeatingBendingProcessNew"/>
    <dgm:cxn modelId="{9B8CFB60-91A6-47CF-972E-852A33AA2DFC}" type="presParOf" srcId="{B52CD7C7-647A-4F98-81E5-F4DC5A67C644}" destId="{45373FF3-D482-4D3F-8AD6-E1B8BABE3204}" srcOrd="7" destOrd="0" presId="urn:microsoft.com/office/officeart/2016/7/layout/RepeatingBendingProcessNew"/>
    <dgm:cxn modelId="{42B25566-B411-4BDA-A9A4-CD47D0F08225}" type="presParOf" srcId="{45373FF3-D482-4D3F-8AD6-E1B8BABE3204}" destId="{21EF5E24-DDB9-49E0-AEDA-E9A6CF3E1051}" srcOrd="0" destOrd="0" presId="urn:microsoft.com/office/officeart/2016/7/layout/RepeatingBendingProcessNew"/>
    <dgm:cxn modelId="{9A877B79-055C-456F-9C24-24F3B947EE1F}" type="presParOf" srcId="{B52CD7C7-647A-4F98-81E5-F4DC5A67C644}" destId="{4B91A819-B67E-4747-9821-67325CC4A402}" srcOrd="8" destOrd="0" presId="urn:microsoft.com/office/officeart/2016/7/layout/RepeatingBendingProcessNew"/>
    <dgm:cxn modelId="{8BDADCF0-79EB-4B5A-AA0E-85DAA20BF4CF}" type="presParOf" srcId="{B52CD7C7-647A-4F98-81E5-F4DC5A67C644}" destId="{7D835177-FCE4-434E-AB98-A3D9117BE355}" srcOrd="9" destOrd="0" presId="urn:microsoft.com/office/officeart/2016/7/layout/RepeatingBendingProcessNew"/>
    <dgm:cxn modelId="{53496C97-3BB2-476E-BF55-057B8ADA6431}" type="presParOf" srcId="{7D835177-FCE4-434E-AB98-A3D9117BE355}" destId="{8C7FD0A2-EDFE-414D-AF0E-5A0D68E9A1B1}" srcOrd="0" destOrd="0" presId="urn:microsoft.com/office/officeart/2016/7/layout/RepeatingBendingProcessNew"/>
    <dgm:cxn modelId="{24EECB23-87AB-4CCD-AAD2-66359533A9D5}" type="presParOf" srcId="{B52CD7C7-647A-4F98-81E5-F4DC5A67C644}" destId="{C804892C-B1C1-4408-BD0B-C206DFB90053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24000F-44E0-40E1-A83E-323E31F138C5}">
      <dsp:nvSpPr>
        <dsp:cNvPr id="0" name=""/>
        <dsp:cNvSpPr/>
      </dsp:nvSpPr>
      <dsp:spPr>
        <a:xfrm>
          <a:off x="2165191" y="417473"/>
          <a:ext cx="3237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3749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18207" y="461422"/>
        <a:ext cx="17717" cy="3543"/>
      </dsp:txXfrm>
    </dsp:sp>
    <dsp:sp modelId="{0B47BACF-0323-4C53-841D-58B866230D70}">
      <dsp:nvSpPr>
        <dsp:cNvPr id="0" name=""/>
        <dsp:cNvSpPr/>
      </dsp:nvSpPr>
      <dsp:spPr>
        <a:xfrm>
          <a:off x="626343" y="999"/>
          <a:ext cx="1540648" cy="924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493" tIns="79243" rIns="75493" bIns="7924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Semester vs. Quarter grading periods</a:t>
          </a:r>
        </a:p>
      </dsp:txBody>
      <dsp:txXfrm>
        <a:off x="626343" y="999"/>
        <a:ext cx="1540648" cy="924389"/>
      </dsp:txXfrm>
    </dsp:sp>
    <dsp:sp modelId="{08630304-ED76-443D-BA60-A5BE5DEB92BB}">
      <dsp:nvSpPr>
        <dsp:cNvPr id="0" name=""/>
        <dsp:cNvSpPr/>
      </dsp:nvSpPr>
      <dsp:spPr>
        <a:xfrm>
          <a:off x="1396667" y="923588"/>
          <a:ext cx="1894997" cy="323749"/>
        </a:xfrm>
        <a:custGeom>
          <a:avLst/>
          <a:gdLst/>
          <a:ahLst/>
          <a:cxnLst/>
          <a:rect l="0" t="0" r="0" b="0"/>
          <a:pathLst>
            <a:path>
              <a:moveTo>
                <a:pt x="1894997" y="0"/>
              </a:moveTo>
              <a:lnTo>
                <a:pt x="1894997" y="178974"/>
              </a:lnTo>
              <a:lnTo>
                <a:pt x="0" y="178974"/>
              </a:lnTo>
              <a:lnTo>
                <a:pt x="0" y="323749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95970" y="1083691"/>
        <a:ext cx="96392" cy="3543"/>
      </dsp:txXfrm>
    </dsp:sp>
    <dsp:sp modelId="{5034C700-DD94-4983-B6BF-F1B331CDB3EF}">
      <dsp:nvSpPr>
        <dsp:cNvPr id="0" name=""/>
        <dsp:cNvSpPr/>
      </dsp:nvSpPr>
      <dsp:spPr>
        <a:xfrm>
          <a:off x="2521341" y="999"/>
          <a:ext cx="1540648" cy="92438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493" tIns="79243" rIns="75493" bIns="79243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alibri Light" panose="020F0302020204030204"/>
            </a:rPr>
            <a:t>8 </a:t>
          </a:r>
          <a:r>
            <a:rPr lang="en-US" sz="1200" kern="1200"/>
            <a:t>classes</a:t>
          </a:r>
          <a:r>
            <a:rPr lang="en-US" sz="1200" kern="1200">
              <a:latin typeface="Calibri Light" panose="020F0302020204030204"/>
            </a:rPr>
            <a:t>, FS</a:t>
          </a:r>
          <a:r>
            <a:rPr lang="en-US" sz="1200" kern="1200"/>
            <a:t> </a:t>
          </a:r>
          <a:r>
            <a:rPr lang="en-US" sz="1200" kern="1200">
              <a:latin typeface="Calibri Light" panose="020F0302020204030204"/>
            </a:rPr>
            <a:t>each </a:t>
          </a:r>
          <a:r>
            <a:rPr lang="en-US" sz="1200" kern="1200"/>
            <a:t>day</a:t>
          </a:r>
        </a:p>
      </dsp:txBody>
      <dsp:txXfrm>
        <a:off x="2521341" y="999"/>
        <a:ext cx="1540648" cy="924389"/>
      </dsp:txXfrm>
    </dsp:sp>
    <dsp:sp modelId="{5DBB5735-586A-4773-920D-6E4AE7C8FD74}">
      <dsp:nvSpPr>
        <dsp:cNvPr id="0" name=""/>
        <dsp:cNvSpPr/>
      </dsp:nvSpPr>
      <dsp:spPr>
        <a:xfrm>
          <a:off x="2165191" y="1696212"/>
          <a:ext cx="3237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3749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18207" y="1740160"/>
        <a:ext cx="17717" cy="3543"/>
      </dsp:txXfrm>
    </dsp:sp>
    <dsp:sp modelId="{AD7B08B3-A560-4C77-BDFF-33932665ADEE}">
      <dsp:nvSpPr>
        <dsp:cNvPr id="0" name=""/>
        <dsp:cNvSpPr/>
      </dsp:nvSpPr>
      <dsp:spPr>
        <a:xfrm>
          <a:off x="626343" y="1279737"/>
          <a:ext cx="1540648" cy="9243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493" tIns="79243" rIns="75493" bIns="79243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1800 vs. </a:t>
          </a:r>
          <a:r>
            <a:rPr lang="en-US" sz="1200" kern="1200">
              <a:latin typeface="Calibri Light" panose="020F0302020204030204"/>
            </a:rPr>
            <a:t>700 </a:t>
          </a:r>
          <a:r>
            <a:rPr lang="en-US" sz="1200" kern="1200"/>
            <a:t>students</a:t>
          </a:r>
        </a:p>
      </dsp:txBody>
      <dsp:txXfrm>
        <a:off x="626343" y="1279737"/>
        <a:ext cx="1540648" cy="924389"/>
      </dsp:txXfrm>
    </dsp:sp>
    <dsp:sp modelId="{45373FF3-D482-4D3F-8AD6-E1B8BABE3204}">
      <dsp:nvSpPr>
        <dsp:cNvPr id="0" name=""/>
        <dsp:cNvSpPr/>
      </dsp:nvSpPr>
      <dsp:spPr>
        <a:xfrm>
          <a:off x="1396667" y="2202326"/>
          <a:ext cx="1894997" cy="323749"/>
        </a:xfrm>
        <a:custGeom>
          <a:avLst/>
          <a:gdLst/>
          <a:ahLst/>
          <a:cxnLst/>
          <a:rect l="0" t="0" r="0" b="0"/>
          <a:pathLst>
            <a:path>
              <a:moveTo>
                <a:pt x="1894997" y="0"/>
              </a:moveTo>
              <a:lnTo>
                <a:pt x="1894997" y="178974"/>
              </a:lnTo>
              <a:lnTo>
                <a:pt x="0" y="178974"/>
              </a:lnTo>
              <a:lnTo>
                <a:pt x="0" y="323749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95970" y="2362429"/>
        <a:ext cx="96392" cy="3543"/>
      </dsp:txXfrm>
    </dsp:sp>
    <dsp:sp modelId="{E7A3FAAE-FE56-4A18-A1D3-2AA9B97FBD37}">
      <dsp:nvSpPr>
        <dsp:cNvPr id="0" name=""/>
        <dsp:cNvSpPr/>
      </dsp:nvSpPr>
      <dsp:spPr>
        <a:xfrm>
          <a:off x="2521341" y="1279737"/>
          <a:ext cx="1540648" cy="9243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493" tIns="79243" rIns="75493" bIns="7924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No houses/teams</a:t>
          </a:r>
        </a:p>
      </dsp:txBody>
      <dsp:txXfrm>
        <a:off x="2521341" y="1279737"/>
        <a:ext cx="1540648" cy="924389"/>
      </dsp:txXfrm>
    </dsp:sp>
    <dsp:sp modelId="{7D835177-FCE4-434E-AB98-A3D9117BE355}">
      <dsp:nvSpPr>
        <dsp:cNvPr id="0" name=""/>
        <dsp:cNvSpPr/>
      </dsp:nvSpPr>
      <dsp:spPr>
        <a:xfrm>
          <a:off x="2165191" y="2974950"/>
          <a:ext cx="3237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3749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18207" y="3018898"/>
        <a:ext cx="17717" cy="3543"/>
      </dsp:txXfrm>
    </dsp:sp>
    <dsp:sp modelId="{4B91A819-B67E-4747-9821-67325CC4A402}">
      <dsp:nvSpPr>
        <dsp:cNvPr id="0" name=""/>
        <dsp:cNvSpPr/>
      </dsp:nvSpPr>
      <dsp:spPr>
        <a:xfrm>
          <a:off x="626343" y="2558475"/>
          <a:ext cx="1540648" cy="92438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493" tIns="79243" rIns="75493" bIns="7924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Homework every day!</a:t>
          </a:r>
        </a:p>
      </dsp:txBody>
      <dsp:txXfrm>
        <a:off x="626343" y="2558475"/>
        <a:ext cx="1540648" cy="924389"/>
      </dsp:txXfrm>
    </dsp:sp>
    <dsp:sp modelId="{C804892C-B1C1-4408-BD0B-C206DFB90053}">
      <dsp:nvSpPr>
        <dsp:cNvPr id="0" name=""/>
        <dsp:cNvSpPr/>
      </dsp:nvSpPr>
      <dsp:spPr>
        <a:xfrm>
          <a:off x="2521341" y="2558475"/>
          <a:ext cx="1540648" cy="924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493" tIns="79243" rIns="75493" bIns="79243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All credits must be earned for a diploma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Credits are earned by passing all classes</a:t>
          </a:r>
        </a:p>
      </dsp:txBody>
      <dsp:txXfrm>
        <a:off x="2521341" y="2558475"/>
        <a:ext cx="1540648" cy="924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99" tIns="45600" rIns="91199" bIns="45600" numCol="1" anchor="t" anchorCtr="0" compatLnSpc="1">
            <a:prstTxWarp prst="textNoShape">
              <a:avLst/>
            </a:prstTxWarp>
          </a:bodyPr>
          <a:lstStyle>
            <a:lvl1pPr defTabSz="912813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99" tIns="45600" rIns="91199" bIns="45600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1875"/>
            <a:ext cx="2971800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99" tIns="45600" rIns="91199" bIns="45600" numCol="1" anchor="b" anchorCtr="0" compatLnSpc="1">
            <a:prstTxWarp prst="textNoShape">
              <a:avLst/>
            </a:prstTxWarp>
          </a:bodyPr>
          <a:lstStyle>
            <a:lvl1pPr defTabSz="912813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51875"/>
            <a:ext cx="2971800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99" tIns="45600" rIns="91199" bIns="45600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CA4B140-07AA-40FB-86B2-A455CEAC0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78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6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0766489-7E19-4F0C-99CC-E485C9B40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80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5F2462-80FB-4054-AD69-B44E8D35009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72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5F2462-80FB-4054-AD69-B44E8D35009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60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69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5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4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44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06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02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9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93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52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67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08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8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DRHStech@washoeschools.net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www.thereadingworkshop.com/2011/03/i-hate-grades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3356" y="1928731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771525" y="1967266"/>
            <a:ext cx="1971675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kern="1200" cap="all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Welcome to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kern="1200" cap="all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Damonte Ranch High School</a:t>
            </a:r>
          </a:p>
        </p:txBody>
      </p:sp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D95A3D3E-C40D-00EA-5583-DE5DD95E1A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56" r="-1" b="6194"/>
          <a:stretch/>
        </p:blipFill>
        <p:spPr>
          <a:xfrm>
            <a:off x="4031144" y="643466"/>
            <a:ext cx="4189210" cy="55687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943"/>
    </mc:Choice>
    <mc:Fallback>
      <p:transition spd="slow" advTm="1394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8" name="Rectangle 4107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87399F-9D9D-474A-8858-B0778011E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256032"/>
            <a:ext cx="7879842" cy="1014984"/>
          </a:xfrm>
        </p:spPr>
        <p:txBody>
          <a:bodyPr anchor="b">
            <a:normAutofit/>
          </a:bodyPr>
          <a:lstStyle/>
          <a:p>
            <a:r>
              <a:rPr lang="en-US" sz="4100">
                <a:latin typeface="Engravers MT" panose="02090707080505020304" pitchFamily="18" charset="0"/>
              </a:rPr>
              <a:t>Have a GREAT YEAR!</a:t>
            </a:r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1634502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1538176"/>
            <a:ext cx="1405092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2F41A-6294-443F-BC17-E53963CF0290}"/>
              </a:ext>
            </a:extLst>
          </p:cNvPr>
          <p:cNvSpPr>
            <a:spLocks/>
          </p:cNvSpPr>
          <p:nvPr/>
        </p:nvSpPr>
        <p:spPr>
          <a:xfrm>
            <a:off x="1322394" y="1926266"/>
            <a:ext cx="6499211" cy="18569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370332">
              <a:spcAft>
                <a:spcPts val="600"/>
              </a:spcAft>
            </a:pPr>
            <a:r>
              <a:rPr lang="en-US" sz="194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 your counselor or Mr. Cabada in the College &amp; Career Center  with any questions!</a:t>
            </a:r>
            <a:endParaRPr lang="en-US" sz="2400"/>
          </a:p>
        </p:txBody>
      </p:sp>
      <p:pic>
        <p:nvPicPr>
          <p:cNvPr id="5" name="Picture 4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6EEB0437-F776-4DC0-9E53-981F363E24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399" y="2981787"/>
            <a:ext cx="932916" cy="932916"/>
          </a:xfrm>
          <a:prstGeom prst="rect">
            <a:avLst/>
          </a:prstGeom>
        </p:spPr>
      </p:pic>
      <p:pic>
        <p:nvPicPr>
          <p:cNvPr id="7" name="Picture 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6B9B2E17-BB05-48C9-B04A-2B046618E8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190" y="2998678"/>
            <a:ext cx="909795" cy="90979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3761AEF-93EB-4462-AA2B-3F524E168C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3" r="24363" b="40488"/>
          <a:stretch/>
        </p:blipFill>
        <p:spPr>
          <a:xfrm>
            <a:off x="2236265" y="2984785"/>
            <a:ext cx="852933" cy="909795"/>
          </a:xfrm>
          <a:prstGeom prst="rect">
            <a:avLst/>
          </a:prstGeom>
        </p:spPr>
      </p:pic>
      <p:pic>
        <p:nvPicPr>
          <p:cNvPr id="4098" name="Picture 2" descr="Lupe Cabada won the 10-mile race Sunday at the 50th annual Journal Jog">
            <a:extLst>
              <a:ext uri="{FF2B5EF4-FFF2-40B4-BE49-F238E27FC236}">
                <a16:creationId xmlns:a16="http://schemas.microsoft.com/office/drawing/2014/main" id="{5825B398-9520-4A4B-87DE-933A249561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86" t="14444" r="33030" b="50000"/>
          <a:stretch/>
        </p:blipFill>
        <p:spPr bwMode="auto">
          <a:xfrm>
            <a:off x="3563944" y="4801370"/>
            <a:ext cx="997127" cy="86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8D2F9397-E706-4FA5-9129-B6E5444AFE2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8" t="10697" r="26685" b="29685"/>
          <a:stretch/>
        </p:blipFill>
        <p:spPr>
          <a:xfrm>
            <a:off x="926783" y="2972993"/>
            <a:ext cx="913931" cy="90979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3C382A-4EC5-43B6-94D3-1BE08DB684CB}"/>
              </a:ext>
            </a:extLst>
          </p:cNvPr>
          <p:cNvSpPr txBox="1"/>
          <p:nvPr/>
        </p:nvSpPr>
        <p:spPr>
          <a:xfrm>
            <a:off x="825517" y="4073131"/>
            <a:ext cx="112212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370332">
              <a:spcAft>
                <a:spcPts val="600"/>
              </a:spcAft>
            </a:pPr>
            <a:r>
              <a:rPr lang="en-US" sz="1400" kern="1200">
                <a:latin typeface="+mn-lt"/>
                <a:ea typeface="+mn-ea"/>
                <a:cs typeface="+mn-cs"/>
              </a:rPr>
              <a:t>Ms. Lazear</a:t>
            </a:r>
          </a:p>
          <a:p>
            <a:pPr>
              <a:spcAft>
                <a:spcPts val="600"/>
              </a:spcAft>
            </a:pPr>
            <a:r>
              <a:rPr lang="en-US" sz="1400">
                <a:cs typeface="Calibri"/>
              </a:rPr>
              <a:t>       A-C</a:t>
            </a:r>
          </a:p>
          <a:p>
            <a:pPr algn="ctr">
              <a:spcAft>
                <a:spcPts val="600"/>
              </a:spcAft>
            </a:pPr>
            <a:endParaRPr lang="en-US" sz="1000">
              <a:cs typeface="Calibri" panose="020F050202020403020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E7B039-D6A5-47BE-9B1A-550C11BD4F95}"/>
              </a:ext>
            </a:extLst>
          </p:cNvPr>
          <p:cNvSpPr txBox="1"/>
          <p:nvPr/>
        </p:nvSpPr>
        <p:spPr>
          <a:xfrm>
            <a:off x="2096021" y="4064568"/>
            <a:ext cx="115585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370332">
              <a:spcAft>
                <a:spcPts val="600"/>
              </a:spcAft>
            </a:pPr>
            <a:r>
              <a:rPr lang="en-US" sz="1400" kern="1200">
                <a:latin typeface="+mn-lt"/>
                <a:ea typeface="+mn-ea"/>
                <a:cs typeface="+mn-cs"/>
              </a:rPr>
              <a:t>Mr. Woodard</a:t>
            </a:r>
            <a:endParaRPr lang="en-US" sz="1400" kern="1200">
              <a:latin typeface="+mn-lt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400">
                <a:cs typeface="Calibri" panose="020F0502020204030204"/>
              </a:rPr>
              <a:t>        D-Hi</a:t>
            </a:r>
          </a:p>
          <a:p>
            <a:pPr algn="ctr">
              <a:spcAft>
                <a:spcPts val="600"/>
              </a:spcAft>
            </a:pPr>
            <a:endParaRPr lang="en-US" sz="1000">
              <a:cs typeface="Calibri" panose="020F050202020403020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6BC540-5816-4F4F-B7EA-DD4D7578D340}"/>
              </a:ext>
            </a:extLst>
          </p:cNvPr>
          <p:cNvSpPr txBox="1"/>
          <p:nvPr/>
        </p:nvSpPr>
        <p:spPr>
          <a:xfrm>
            <a:off x="4633807" y="4142871"/>
            <a:ext cx="111356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370332">
              <a:spcAft>
                <a:spcPts val="600"/>
              </a:spcAft>
            </a:pPr>
            <a:r>
              <a:rPr lang="en-US" sz="1400" kern="1200">
                <a:latin typeface="+mn-lt"/>
                <a:ea typeface="+mn-ea"/>
                <a:cs typeface="+mn-cs"/>
              </a:rPr>
              <a:t>Ms. Barnard</a:t>
            </a:r>
            <a:endParaRPr lang="en-US" sz="1400" kern="1200">
              <a:latin typeface="+mn-lt"/>
              <a:cs typeface="Calibri"/>
            </a:endParaRPr>
          </a:p>
          <a:p>
            <a:pPr algn="ctr">
              <a:spcAft>
                <a:spcPts val="600"/>
              </a:spcAft>
            </a:pPr>
            <a:r>
              <a:rPr lang="en-US" sz="1400">
                <a:cs typeface="Calibri" panose="020F0502020204030204"/>
              </a:rPr>
              <a:t>Mo-Sa</a:t>
            </a:r>
          </a:p>
          <a:p>
            <a:pPr algn="ctr">
              <a:spcAft>
                <a:spcPts val="600"/>
              </a:spcAft>
            </a:pPr>
            <a:endParaRPr lang="en-US" sz="1000">
              <a:cs typeface="Calibri" panose="020F050202020403020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AEAA52-06CD-48D3-9BDE-EE255363E372}"/>
              </a:ext>
            </a:extLst>
          </p:cNvPr>
          <p:cNvSpPr txBox="1"/>
          <p:nvPr/>
        </p:nvSpPr>
        <p:spPr>
          <a:xfrm>
            <a:off x="3464401" y="4141625"/>
            <a:ext cx="103651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370332">
              <a:spcAft>
                <a:spcPts val="600"/>
              </a:spcAft>
            </a:pPr>
            <a:r>
              <a:rPr lang="en-US" sz="1400" kern="1200">
                <a:latin typeface="+mn-lt"/>
                <a:ea typeface="+mn-ea"/>
                <a:cs typeface="+mn-cs"/>
              </a:rPr>
              <a:t>Ms. McColl</a:t>
            </a:r>
            <a:endParaRPr lang="en-US" sz="1400" kern="1200">
              <a:latin typeface="+mn-lt"/>
              <a:cs typeface="Calibri"/>
            </a:endParaRPr>
          </a:p>
          <a:p>
            <a:pPr algn="ctr">
              <a:spcAft>
                <a:spcPts val="600"/>
              </a:spcAft>
            </a:pPr>
            <a:r>
              <a:rPr lang="en-US" sz="1400">
                <a:cs typeface="Calibri" panose="020F0502020204030204"/>
              </a:rPr>
              <a:t>Ho-Mi</a:t>
            </a:r>
          </a:p>
          <a:p>
            <a:pPr algn="ctr">
              <a:spcAft>
                <a:spcPts val="600"/>
              </a:spcAft>
            </a:pPr>
            <a:endParaRPr lang="en-US" sz="1000">
              <a:cs typeface="Calibri" panose="020F050202020403020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D63BA8-BBEC-421D-91AB-8210E3DC4CBB}"/>
              </a:ext>
            </a:extLst>
          </p:cNvPr>
          <p:cNvSpPr txBox="1"/>
          <p:nvPr/>
        </p:nvSpPr>
        <p:spPr>
          <a:xfrm>
            <a:off x="5988767" y="4115940"/>
            <a:ext cx="121601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370332">
              <a:spcAft>
                <a:spcPts val="600"/>
              </a:spcAft>
            </a:pPr>
            <a:r>
              <a:rPr lang="en-US" sz="1400" kern="1200">
                <a:latin typeface="+mn-lt"/>
                <a:ea typeface="+mn-ea"/>
                <a:cs typeface="+mn-cs"/>
              </a:rPr>
              <a:t>Mr. Schreiner</a:t>
            </a:r>
            <a:endParaRPr lang="en-US" sz="1400" kern="1200">
              <a:latin typeface="+mn-lt"/>
              <a:cs typeface="Calibri"/>
            </a:endParaRPr>
          </a:p>
          <a:p>
            <a:pPr algn="ctr">
              <a:spcAft>
                <a:spcPts val="600"/>
              </a:spcAft>
            </a:pPr>
            <a:r>
              <a:rPr lang="en-US" sz="1400">
                <a:cs typeface="Calibri" panose="020F0502020204030204"/>
              </a:rPr>
              <a:t>Sc-Z</a:t>
            </a:r>
          </a:p>
          <a:p>
            <a:pPr algn="ctr">
              <a:spcAft>
                <a:spcPts val="600"/>
              </a:spcAft>
            </a:pPr>
            <a:endParaRPr lang="en-US" sz="1000">
              <a:cs typeface="Calibri" panose="020F05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64AF8C-81D4-4D31-80F4-9AB6C88D77C9}"/>
              </a:ext>
            </a:extLst>
          </p:cNvPr>
          <p:cNvSpPr txBox="1"/>
          <p:nvPr/>
        </p:nvSpPr>
        <p:spPr>
          <a:xfrm>
            <a:off x="3368125" y="5684803"/>
            <a:ext cx="1491507" cy="8156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370332">
              <a:spcAft>
                <a:spcPts val="600"/>
              </a:spcAft>
            </a:pPr>
            <a:r>
              <a:rPr lang="en-US" sz="1400" kern="1200">
                <a:latin typeface="+mn-lt"/>
                <a:ea typeface="+mn-ea"/>
                <a:cs typeface="+mn-cs"/>
              </a:rPr>
              <a:t>Mr. Cabada</a:t>
            </a:r>
            <a:endParaRPr lang="en-US" sz="1400" kern="1200">
              <a:latin typeface="+mn-lt"/>
              <a:cs typeface="Calibri"/>
            </a:endParaRPr>
          </a:p>
          <a:p>
            <a:pPr algn="ctr" defTabSz="370332">
              <a:spcAft>
                <a:spcPts val="600"/>
              </a:spcAft>
            </a:pPr>
            <a:r>
              <a:rPr lang="en-US" sz="1400" kern="1200">
                <a:latin typeface="+mn-lt"/>
                <a:ea typeface="+mn-ea"/>
                <a:cs typeface="+mn-cs"/>
              </a:rPr>
              <a:t>College &amp; Career Center</a:t>
            </a:r>
            <a:endParaRPr lang="en-US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7A924C-65FF-3F7F-7F59-C4AC93AD3C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772" y="2981555"/>
            <a:ext cx="753971" cy="93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74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524"/>
    </mc:Choice>
    <mc:Fallback>
      <p:transition spd="slow" advTm="2552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0C5B8C-C0DE-409A-B258-E457FF7AA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r>
              <a:rPr lang="en-US" sz="3600" b="1">
                <a:latin typeface="Engravers MT" panose="02090707080505020304" pitchFamily="18" charset="0"/>
              </a:rPr>
              <a:t>Mustang Pride!</a:t>
            </a:r>
            <a:endParaRPr lang="en-US" sz="3600"/>
          </a:p>
        </p:txBody>
      </p:sp>
      <p:sp>
        <p:nvSpPr>
          <p:cNvPr id="4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FFA53-E44A-485B-B8CF-2D99D9BE4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1300">
              <a:cs typeface="Calibri"/>
            </a:endParaRPr>
          </a:p>
          <a:p>
            <a:r>
              <a:rPr lang="en-US" sz="1300"/>
              <a:t>Signature Academy</a:t>
            </a:r>
            <a:endParaRPr lang="en-US" sz="1300">
              <a:cs typeface="Calibri"/>
            </a:endParaRPr>
          </a:p>
          <a:p>
            <a:pPr lvl="1"/>
            <a:r>
              <a:rPr lang="en-US" sz="1300"/>
              <a:t>Performing Arts Center</a:t>
            </a:r>
            <a:endParaRPr lang="en-US" sz="1300">
              <a:cs typeface="Calibri"/>
            </a:endParaRPr>
          </a:p>
          <a:p>
            <a:pPr lvl="2"/>
            <a:r>
              <a:rPr lang="en-US" sz="1300"/>
              <a:t>Dance</a:t>
            </a:r>
            <a:endParaRPr lang="en-US" sz="1300">
              <a:cs typeface="Calibri"/>
            </a:endParaRPr>
          </a:p>
          <a:p>
            <a:pPr lvl="2"/>
            <a:r>
              <a:rPr lang="en-US" sz="1300"/>
              <a:t>Theater</a:t>
            </a:r>
            <a:endParaRPr lang="en-US" sz="1300">
              <a:cs typeface="Calibri"/>
            </a:endParaRPr>
          </a:p>
          <a:p>
            <a:pPr lvl="2"/>
            <a:r>
              <a:rPr lang="en-US" sz="1300"/>
              <a:t>Music</a:t>
            </a:r>
            <a:endParaRPr lang="en-US" sz="1300">
              <a:cs typeface="Calibri"/>
            </a:endParaRPr>
          </a:p>
          <a:p>
            <a:r>
              <a:rPr lang="en-US" sz="1300"/>
              <a:t>Clubs</a:t>
            </a:r>
            <a:endParaRPr lang="en-US" sz="1300">
              <a:cs typeface="Calibri"/>
            </a:endParaRPr>
          </a:p>
          <a:p>
            <a:r>
              <a:rPr lang="en-US" sz="1300"/>
              <a:t>Athletics</a:t>
            </a:r>
            <a:endParaRPr lang="en-US" sz="1300">
              <a:cs typeface="Calibri"/>
            </a:endParaRPr>
          </a:p>
          <a:p>
            <a:r>
              <a:rPr lang="en-US" sz="1300"/>
              <a:t>Academic Supports</a:t>
            </a:r>
            <a:endParaRPr lang="en-US" sz="1300">
              <a:cs typeface="Calibri"/>
            </a:endParaRPr>
          </a:p>
          <a:p>
            <a:pPr marL="0" indent="0">
              <a:buNone/>
            </a:pPr>
            <a:endParaRPr lang="en-US" sz="1300">
              <a:cs typeface="Calibri"/>
            </a:endParaRPr>
          </a:p>
          <a:p>
            <a:pPr marL="0" indent="0">
              <a:buNone/>
            </a:pPr>
            <a:r>
              <a:rPr lang="en-US" sz="1300"/>
              <a:t>Damonte Ranch students pride themselves on being part of the Mustang Family!  </a:t>
            </a:r>
            <a:endParaRPr lang="en-US" sz="1300">
              <a:cs typeface="Calibri"/>
            </a:endParaRPr>
          </a:p>
          <a:p>
            <a:endParaRPr lang="en-US" sz="1300"/>
          </a:p>
        </p:txBody>
      </p:sp>
      <p:pic>
        <p:nvPicPr>
          <p:cNvPr id="23" name="Picture 22" descr="A building with a ramp and a walkway&#10;&#10;Description automatically generated">
            <a:extLst>
              <a:ext uri="{FF2B5EF4-FFF2-40B4-BE49-F238E27FC236}">
                <a16:creationId xmlns:a16="http://schemas.microsoft.com/office/drawing/2014/main" id="{07260BCD-3D3D-9584-0EF5-21CED405DE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06" r="33374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79674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474"/>
    </mc:Choice>
    <mc:Fallback>
      <p:transition spd="slow" advTm="2247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80" name="Rectangle 617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sz="2900" b="1">
                <a:latin typeface="Engravers MT" panose="02090707080505020304" pitchFamily="18" charset="0"/>
              </a:rPr>
              <a:t>High School vs. </a:t>
            </a:r>
            <a:br>
              <a:rPr lang="en-US" sz="2900" b="1">
                <a:latin typeface="Engravers MT" panose="02090707080505020304" pitchFamily="18" charset="0"/>
              </a:rPr>
            </a:br>
            <a:r>
              <a:rPr lang="en-US" sz="2900" b="1">
                <a:latin typeface="Engravers MT" panose="02090707080505020304" pitchFamily="18" charset="0"/>
              </a:rPr>
              <a:t>Middle School</a:t>
            </a:r>
          </a:p>
        </p:txBody>
      </p:sp>
      <p:pic>
        <p:nvPicPr>
          <p:cNvPr id="6172" name="Picture 6171" descr="Desks in empty classroom">
            <a:extLst>
              <a:ext uri="{FF2B5EF4-FFF2-40B4-BE49-F238E27FC236}">
                <a16:creationId xmlns:a16="http://schemas.microsoft.com/office/drawing/2014/main" id="{A5BCE45B-596F-B34F-B74E-C0FCB8281E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46" r="29054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18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  <a:gd name="connsiteX0" fmla="*/ 0 w 3182692"/>
              <a:gd name="connsiteY0" fmla="*/ 0 h 18288"/>
              <a:gd name="connsiteX1" fmla="*/ 572885 w 3182692"/>
              <a:gd name="connsiteY1" fmla="*/ 0 h 18288"/>
              <a:gd name="connsiteX2" fmla="*/ 1113942 w 3182692"/>
              <a:gd name="connsiteY2" fmla="*/ 0 h 18288"/>
              <a:gd name="connsiteX3" fmla="*/ 1686827 w 3182692"/>
              <a:gd name="connsiteY3" fmla="*/ 0 h 18288"/>
              <a:gd name="connsiteX4" fmla="*/ 2323365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04711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58" y="4844"/>
                  <a:pt x="3182282" y="11009"/>
                  <a:pt x="3182692" y="18288"/>
                </a:cubicBezTo>
                <a:cubicBezTo>
                  <a:pt x="2944477" y="15825"/>
                  <a:pt x="2868931" y="12370"/>
                  <a:pt x="2609807" y="18288"/>
                </a:cubicBezTo>
                <a:cubicBezTo>
                  <a:pt x="2341556" y="6193"/>
                  <a:pt x="2324113" y="22706"/>
                  <a:pt x="2068750" y="18288"/>
                </a:cubicBezTo>
                <a:cubicBezTo>
                  <a:pt x="1817163" y="7852"/>
                  <a:pt x="1716254" y="25979"/>
                  <a:pt x="1432211" y="18288"/>
                </a:cubicBezTo>
                <a:cubicBezTo>
                  <a:pt x="1164747" y="-28137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2167" y="5049"/>
                  <a:pt x="3182885" y="12044"/>
                  <a:pt x="3182692" y="18288"/>
                </a:cubicBezTo>
                <a:cubicBezTo>
                  <a:pt x="3012563" y="-37820"/>
                  <a:pt x="2765409" y="35618"/>
                  <a:pt x="2546154" y="18288"/>
                </a:cubicBezTo>
                <a:cubicBezTo>
                  <a:pt x="2333381" y="13914"/>
                  <a:pt x="2154438" y="9838"/>
                  <a:pt x="1845961" y="18288"/>
                </a:cubicBezTo>
                <a:cubicBezTo>
                  <a:pt x="1531509" y="33812"/>
                  <a:pt x="1456631" y="-6606"/>
                  <a:pt x="1304904" y="18288"/>
                </a:cubicBezTo>
                <a:cubicBezTo>
                  <a:pt x="1168344" y="36351"/>
                  <a:pt x="928499" y="15047"/>
                  <a:pt x="604711" y="18288"/>
                </a:cubicBezTo>
                <a:cubicBezTo>
                  <a:pt x="285438" y="38007"/>
                  <a:pt x="116029" y="-2220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3006" y="4158"/>
                  <a:pt x="3181713" y="12539"/>
                  <a:pt x="3182692" y="18288"/>
                </a:cubicBezTo>
                <a:cubicBezTo>
                  <a:pt x="2959845" y="25574"/>
                  <a:pt x="2868929" y="24980"/>
                  <a:pt x="2609807" y="18288"/>
                </a:cubicBezTo>
                <a:cubicBezTo>
                  <a:pt x="2341405" y="5992"/>
                  <a:pt x="2328488" y="20436"/>
                  <a:pt x="2068750" y="18288"/>
                </a:cubicBezTo>
                <a:cubicBezTo>
                  <a:pt x="1816113" y="2395"/>
                  <a:pt x="1699345" y="36855"/>
                  <a:pt x="1432211" y="18288"/>
                </a:cubicBezTo>
                <a:cubicBezTo>
                  <a:pt x="1148381" y="-28184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36538 w 3182692"/>
                      <a:gd name="connsiteY1" fmla="*/ 0 h 18288"/>
                      <a:gd name="connsiteX2" fmla="*/ 1273077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482500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609807 w 3182692"/>
                      <a:gd name="connsiteY7" fmla="*/ 18288 h 18288"/>
                      <a:gd name="connsiteX8" fmla="*/ 2068750 w 3182692"/>
                      <a:gd name="connsiteY8" fmla="*/ 18288 h 18288"/>
                      <a:gd name="connsiteX9" fmla="*/ 1432211 w 3182692"/>
                      <a:gd name="connsiteY9" fmla="*/ 18288 h 18288"/>
                      <a:gd name="connsiteX10" fmla="*/ 859327 w 3182692"/>
                      <a:gd name="connsiteY10" fmla="*/ 18288 h 18288"/>
                      <a:gd name="connsiteX11" fmla="*/ 0 w 3182692"/>
                      <a:gd name="connsiteY11" fmla="*/ 18288 h 18288"/>
                      <a:gd name="connsiteX12" fmla="*/ 0 w 318269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3134" y="4516"/>
                          <a:pt x="3181865" y="12266"/>
                          <a:pt x="3182692" y="18288"/>
                        </a:cubicBezTo>
                        <a:cubicBezTo>
                          <a:pt x="2947402" y="22440"/>
                          <a:pt x="2876226" y="27191"/>
                          <a:pt x="2609807" y="18288"/>
                        </a:cubicBezTo>
                        <a:cubicBezTo>
                          <a:pt x="2343389" y="9385"/>
                          <a:pt x="2326689" y="25579"/>
                          <a:pt x="2068750" y="18288"/>
                        </a:cubicBezTo>
                        <a:cubicBezTo>
                          <a:pt x="1810811" y="10997"/>
                          <a:pt x="1713836" y="48219"/>
                          <a:pt x="1432211" y="18288"/>
                        </a:cubicBezTo>
                        <a:cubicBezTo>
                          <a:pt x="1150586" y="-11643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3269" y="4624"/>
                          <a:pt x="3183511" y="11191"/>
                          <a:pt x="3182692" y="18288"/>
                        </a:cubicBezTo>
                        <a:cubicBezTo>
                          <a:pt x="3026065" y="-10849"/>
                          <a:pt x="2775006" y="23067"/>
                          <a:pt x="2546154" y="18288"/>
                        </a:cubicBezTo>
                        <a:cubicBezTo>
                          <a:pt x="2317302" y="13509"/>
                          <a:pt x="2168173" y="-8513"/>
                          <a:pt x="1845961" y="18288"/>
                        </a:cubicBezTo>
                        <a:cubicBezTo>
                          <a:pt x="1523749" y="45089"/>
                          <a:pt x="1450078" y="-844"/>
                          <a:pt x="1304904" y="18288"/>
                        </a:cubicBezTo>
                        <a:cubicBezTo>
                          <a:pt x="1159730" y="37420"/>
                          <a:pt x="942635" y="-10021"/>
                          <a:pt x="604711" y="18288"/>
                        </a:cubicBezTo>
                        <a:cubicBezTo>
                          <a:pt x="266787" y="46597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175" name="Rectangle 3">
            <a:extLst>
              <a:ext uri="{FF2B5EF4-FFF2-40B4-BE49-F238E27FC236}">
                <a16:creationId xmlns:a16="http://schemas.microsoft.com/office/drawing/2014/main" id="{1B349642-4B3C-3002-74BD-E7EF83A3B4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113653"/>
              </p:ext>
            </p:extLst>
          </p:nvPr>
        </p:nvGraphicFramePr>
        <p:xfrm>
          <a:off x="3973321" y="2706624"/>
          <a:ext cx="4688333" cy="3483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422"/>
    </mc:Choice>
    <mc:Fallback>
      <p:transition spd="slow" advTm="2642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en-US" sz="4700" b="1">
                <a:latin typeface="Engravers MT" panose="02090707080505020304" pitchFamily="18" charset="0"/>
              </a:rPr>
              <a:t>Infinite Campus</a:t>
            </a:r>
          </a:p>
        </p:txBody>
      </p:sp>
      <p:pic>
        <p:nvPicPr>
          <p:cNvPr id="6" name="Picture 5" descr="Writing an appointment on a paper agenda">
            <a:extLst>
              <a:ext uri="{FF2B5EF4-FFF2-40B4-BE49-F238E27FC236}">
                <a16:creationId xmlns:a16="http://schemas.microsoft.com/office/drawing/2014/main" id="{17BFA67B-FE7F-0960-2266-BA3D9C1D83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002" b="-1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  <a:gd name="connsiteX0" fmla="*/ 0 w 3182692"/>
              <a:gd name="connsiteY0" fmla="*/ 0 h 18288"/>
              <a:gd name="connsiteX1" fmla="*/ 572885 w 3182692"/>
              <a:gd name="connsiteY1" fmla="*/ 0 h 18288"/>
              <a:gd name="connsiteX2" fmla="*/ 1113942 w 3182692"/>
              <a:gd name="connsiteY2" fmla="*/ 0 h 18288"/>
              <a:gd name="connsiteX3" fmla="*/ 1686827 w 3182692"/>
              <a:gd name="connsiteY3" fmla="*/ 0 h 18288"/>
              <a:gd name="connsiteX4" fmla="*/ 2323365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04711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58" y="4844"/>
                  <a:pt x="3182282" y="11009"/>
                  <a:pt x="3182692" y="18288"/>
                </a:cubicBezTo>
                <a:cubicBezTo>
                  <a:pt x="2944477" y="15825"/>
                  <a:pt x="2868931" y="12370"/>
                  <a:pt x="2609807" y="18288"/>
                </a:cubicBezTo>
                <a:cubicBezTo>
                  <a:pt x="2341556" y="6193"/>
                  <a:pt x="2324113" y="22706"/>
                  <a:pt x="2068750" y="18288"/>
                </a:cubicBezTo>
                <a:cubicBezTo>
                  <a:pt x="1817163" y="7852"/>
                  <a:pt x="1716254" y="25979"/>
                  <a:pt x="1432211" y="18288"/>
                </a:cubicBezTo>
                <a:cubicBezTo>
                  <a:pt x="1164747" y="-28137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2167" y="5049"/>
                  <a:pt x="3182885" y="12044"/>
                  <a:pt x="3182692" y="18288"/>
                </a:cubicBezTo>
                <a:cubicBezTo>
                  <a:pt x="3012563" y="-37820"/>
                  <a:pt x="2765409" y="35618"/>
                  <a:pt x="2546154" y="18288"/>
                </a:cubicBezTo>
                <a:cubicBezTo>
                  <a:pt x="2333381" y="13914"/>
                  <a:pt x="2154438" y="9838"/>
                  <a:pt x="1845961" y="18288"/>
                </a:cubicBezTo>
                <a:cubicBezTo>
                  <a:pt x="1531509" y="33812"/>
                  <a:pt x="1456631" y="-6606"/>
                  <a:pt x="1304904" y="18288"/>
                </a:cubicBezTo>
                <a:cubicBezTo>
                  <a:pt x="1168344" y="36351"/>
                  <a:pt x="928499" y="15047"/>
                  <a:pt x="604711" y="18288"/>
                </a:cubicBezTo>
                <a:cubicBezTo>
                  <a:pt x="285438" y="38007"/>
                  <a:pt x="116029" y="-2220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3006" y="4158"/>
                  <a:pt x="3181713" y="12539"/>
                  <a:pt x="3182692" y="18288"/>
                </a:cubicBezTo>
                <a:cubicBezTo>
                  <a:pt x="2959845" y="25574"/>
                  <a:pt x="2868929" y="24980"/>
                  <a:pt x="2609807" y="18288"/>
                </a:cubicBezTo>
                <a:cubicBezTo>
                  <a:pt x="2341405" y="5992"/>
                  <a:pt x="2328488" y="20436"/>
                  <a:pt x="2068750" y="18288"/>
                </a:cubicBezTo>
                <a:cubicBezTo>
                  <a:pt x="1816113" y="2395"/>
                  <a:pt x="1699345" y="36855"/>
                  <a:pt x="1432211" y="18288"/>
                </a:cubicBezTo>
                <a:cubicBezTo>
                  <a:pt x="1148381" y="-28184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36538 w 3182692"/>
                      <a:gd name="connsiteY1" fmla="*/ 0 h 18288"/>
                      <a:gd name="connsiteX2" fmla="*/ 1273077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482500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609807 w 3182692"/>
                      <a:gd name="connsiteY7" fmla="*/ 18288 h 18288"/>
                      <a:gd name="connsiteX8" fmla="*/ 2068750 w 3182692"/>
                      <a:gd name="connsiteY8" fmla="*/ 18288 h 18288"/>
                      <a:gd name="connsiteX9" fmla="*/ 1432211 w 3182692"/>
                      <a:gd name="connsiteY9" fmla="*/ 18288 h 18288"/>
                      <a:gd name="connsiteX10" fmla="*/ 859327 w 3182692"/>
                      <a:gd name="connsiteY10" fmla="*/ 18288 h 18288"/>
                      <a:gd name="connsiteX11" fmla="*/ 0 w 3182692"/>
                      <a:gd name="connsiteY11" fmla="*/ 18288 h 18288"/>
                      <a:gd name="connsiteX12" fmla="*/ 0 w 318269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3134" y="4516"/>
                          <a:pt x="3181865" y="12266"/>
                          <a:pt x="3182692" y="18288"/>
                        </a:cubicBezTo>
                        <a:cubicBezTo>
                          <a:pt x="2947402" y="22440"/>
                          <a:pt x="2876226" y="27191"/>
                          <a:pt x="2609807" y="18288"/>
                        </a:cubicBezTo>
                        <a:cubicBezTo>
                          <a:pt x="2343389" y="9385"/>
                          <a:pt x="2326689" y="25579"/>
                          <a:pt x="2068750" y="18288"/>
                        </a:cubicBezTo>
                        <a:cubicBezTo>
                          <a:pt x="1810811" y="10997"/>
                          <a:pt x="1713836" y="48219"/>
                          <a:pt x="1432211" y="18288"/>
                        </a:cubicBezTo>
                        <a:cubicBezTo>
                          <a:pt x="1150586" y="-11643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3269" y="4624"/>
                          <a:pt x="3183511" y="11191"/>
                          <a:pt x="3182692" y="18288"/>
                        </a:cubicBezTo>
                        <a:cubicBezTo>
                          <a:pt x="3026065" y="-10849"/>
                          <a:pt x="2775006" y="23067"/>
                          <a:pt x="2546154" y="18288"/>
                        </a:cubicBezTo>
                        <a:cubicBezTo>
                          <a:pt x="2317302" y="13509"/>
                          <a:pt x="2168173" y="-8513"/>
                          <a:pt x="1845961" y="18288"/>
                        </a:cubicBezTo>
                        <a:cubicBezTo>
                          <a:pt x="1523749" y="45089"/>
                          <a:pt x="1450078" y="-844"/>
                          <a:pt x="1304904" y="18288"/>
                        </a:cubicBezTo>
                        <a:cubicBezTo>
                          <a:pt x="1159730" y="37420"/>
                          <a:pt x="942635" y="-10021"/>
                          <a:pt x="604711" y="18288"/>
                        </a:cubicBezTo>
                        <a:cubicBezTo>
                          <a:pt x="266787" y="46597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73321" y="2706624"/>
            <a:ext cx="4688333" cy="34838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400">
                <a:latin typeface="Times New Roman"/>
                <a:cs typeface="Times New Roman"/>
              </a:rPr>
              <a:t>This tool provides up-to-date information on: 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228600">
              <a:buClr>
                <a:schemeClr val="accent3">
                  <a:lumMod val="60000"/>
                  <a:lumOff val="40000"/>
                </a:schemeClr>
              </a:buClr>
            </a:pPr>
            <a:r>
              <a:rPr lang="en-US" sz="1400">
                <a:latin typeface="Times New Roman"/>
                <a:cs typeface="Times New Roman"/>
              </a:rPr>
              <a:t>Grades</a:t>
            </a:r>
          </a:p>
          <a:p>
            <a:pPr marL="685800" indent="-228600">
              <a:buClr>
                <a:schemeClr val="accent3">
                  <a:lumMod val="60000"/>
                  <a:lumOff val="40000"/>
                </a:schemeClr>
              </a:buClr>
            </a:pPr>
            <a:r>
              <a:rPr lang="en-US" sz="1400">
                <a:latin typeface="Times New Roman"/>
                <a:cs typeface="Times New Roman"/>
              </a:rPr>
              <a:t>Attendance</a:t>
            </a:r>
          </a:p>
          <a:p>
            <a:pPr marL="685800" indent="-228600">
              <a:buClr>
                <a:schemeClr val="accent3">
                  <a:lumMod val="60000"/>
                  <a:lumOff val="40000"/>
                </a:schemeClr>
              </a:buClr>
            </a:pPr>
            <a:r>
              <a:rPr lang="en-US" sz="1400">
                <a:latin typeface="Times New Roman"/>
                <a:cs typeface="Times New Roman"/>
              </a:rPr>
              <a:t>Teacher contact info</a:t>
            </a:r>
          </a:p>
          <a:p>
            <a:pPr marL="457200" indent="0">
              <a:buNone/>
            </a:pP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>
                <a:latin typeface="Times New Roman"/>
                <a:cs typeface="Times New Roman"/>
              </a:rPr>
              <a:t>Check Infinite Campus at least once a week to make sure students are being successful. Email teachers for more specific information.</a:t>
            </a:r>
          </a:p>
          <a:p>
            <a:pPr marL="0" indent="0">
              <a:buNone/>
            </a:pP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>
                <a:latin typeface="Times New Roman"/>
                <a:cs typeface="Times New Roman"/>
              </a:rPr>
              <a:t>Reach out to </a:t>
            </a:r>
            <a:r>
              <a:rPr lang="en-US" sz="1400"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DRHStech@washoeschools.net</a:t>
            </a:r>
            <a:r>
              <a:rPr lang="en-US" sz="1400">
                <a:latin typeface="Times New Roman"/>
                <a:cs typeface="Times New Roman"/>
              </a:rPr>
              <a:t> for assistance</a:t>
            </a:r>
          </a:p>
          <a:p>
            <a:pPr marL="0" indent="0">
              <a:buNone/>
            </a:pP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>
                <a:latin typeface="Times New Roman"/>
                <a:cs typeface="Times New Roman"/>
              </a:rPr>
              <a:t>*Please keep your Infinite Campus contact information current to help the school communicate with you.</a:t>
            </a:r>
          </a:p>
        </p:txBody>
      </p:sp>
    </p:spTree>
    <p:extLst>
      <p:ext uri="{BB962C8B-B14F-4D97-AF65-F5344CB8AC3E}">
        <p14:creationId xmlns:p14="http://schemas.microsoft.com/office/powerpoint/2010/main" val="651193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884"/>
    </mc:Choice>
    <mc:Fallback>
      <p:transition spd="slow" advTm="1688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82" name="Rectangle 6181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70" name="Picture 6169" descr="A cartoon of a paper with a face and legs&#10;&#10;Description automatically generated">
            <a:extLst>
              <a:ext uri="{FF2B5EF4-FFF2-40B4-BE49-F238E27FC236}">
                <a16:creationId xmlns:a16="http://schemas.microsoft.com/office/drawing/2014/main" id="{3B1762AC-8814-5F34-6291-38DB1803E5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9661" r="9661"/>
          <a:stretch/>
        </p:blipFill>
        <p:spPr>
          <a:xfrm>
            <a:off x="582214" y="965199"/>
            <a:ext cx="2509779" cy="4927602"/>
          </a:xfrm>
          <a:prstGeom prst="rect">
            <a:avLst/>
          </a:prstGeom>
        </p:spPr>
      </p:pic>
      <p:sp>
        <p:nvSpPr>
          <p:cNvPr id="6184" name="Freeform: Shape 6183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2494" y="0"/>
            <a:ext cx="5671506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319515" y="457201"/>
            <a:ext cx="4002953" cy="1835911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sz="4700" b="1">
                <a:solidFill>
                  <a:srgbClr val="FFFFFF"/>
                </a:solidFill>
                <a:latin typeface="Engravers MT" panose="02090707080505020304" pitchFamily="18" charset="0"/>
              </a:rPr>
              <a:t>Grades</a:t>
            </a:r>
          </a:p>
        </p:txBody>
      </p:sp>
      <p:sp>
        <p:nvSpPr>
          <p:cNvPr id="6186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9514" y="2560829"/>
            <a:ext cx="3771900" cy="18288"/>
          </a:xfrm>
          <a:custGeom>
            <a:avLst/>
            <a:gdLst>
              <a:gd name="connsiteX0" fmla="*/ 0 w 3771900"/>
              <a:gd name="connsiteY0" fmla="*/ 0 h 18288"/>
              <a:gd name="connsiteX1" fmla="*/ 704088 w 3771900"/>
              <a:gd name="connsiteY1" fmla="*/ 0 h 18288"/>
              <a:gd name="connsiteX2" fmla="*/ 1370457 w 3771900"/>
              <a:gd name="connsiteY2" fmla="*/ 0 h 18288"/>
              <a:gd name="connsiteX3" fmla="*/ 2036826 w 3771900"/>
              <a:gd name="connsiteY3" fmla="*/ 0 h 18288"/>
              <a:gd name="connsiteX4" fmla="*/ 2552319 w 3771900"/>
              <a:gd name="connsiteY4" fmla="*/ 0 h 18288"/>
              <a:gd name="connsiteX5" fmla="*/ 3105531 w 3771900"/>
              <a:gd name="connsiteY5" fmla="*/ 0 h 18288"/>
              <a:gd name="connsiteX6" fmla="*/ 3771900 w 3771900"/>
              <a:gd name="connsiteY6" fmla="*/ 0 h 18288"/>
              <a:gd name="connsiteX7" fmla="*/ 3771900 w 3771900"/>
              <a:gd name="connsiteY7" fmla="*/ 18288 h 18288"/>
              <a:gd name="connsiteX8" fmla="*/ 3143250 w 3771900"/>
              <a:gd name="connsiteY8" fmla="*/ 18288 h 18288"/>
              <a:gd name="connsiteX9" fmla="*/ 2627757 w 3771900"/>
              <a:gd name="connsiteY9" fmla="*/ 18288 h 18288"/>
              <a:gd name="connsiteX10" fmla="*/ 2112264 w 3771900"/>
              <a:gd name="connsiteY10" fmla="*/ 18288 h 18288"/>
              <a:gd name="connsiteX11" fmla="*/ 1445895 w 3771900"/>
              <a:gd name="connsiteY11" fmla="*/ 18288 h 18288"/>
              <a:gd name="connsiteX12" fmla="*/ 892683 w 3771900"/>
              <a:gd name="connsiteY12" fmla="*/ 18288 h 18288"/>
              <a:gd name="connsiteX13" fmla="*/ 0 w 3771900"/>
              <a:gd name="connsiteY13" fmla="*/ 18288 h 18288"/>
              <a:gd name="connsiteX14" fmla="*/ 0 w 3771900"/>
              <a:gd name="connsiteY14" fmla="*/ 0 h 18288"/>
              <a:gd name="connsiteX0" fmla="*/ 0 w 3771900"/>
              <a:gd name="connsiteY0" fmla="*/ 0 h 18288"/>
              <a:gd name="connsiteX1" fmla="*/ 590931 w 3771900"/>
              <a:gd name="connsiteY1" fmla="*/ 0 h 18288"/>
              <a:gd name="connsiteX2" fmla="*/ 1106424 w 3771900"/>
              <a:gd name="connsiteY2" fmla="*/ 0 h 18288"/>
              <a:gd name="connsiteX3" fmla="*/ 1810512 w 3771900"/>
              <a:gd name="connsiteY3" fmla="*/ 0 h 18288"/>
              <a:gd name="connsiteX4" fmla="*/ 2401443 w 3771900"/>
              <a:gd name="connsiteY4" fmla="*/ 0 h 18288"/>
              <a:gd name="connsiteX5" fmla="*/ 2992374 w 3771900"/>
              <a:gd name="connsiteY5" fmla="*/ 0 h 18288"/>
              <a:gd name="connsiteX6" fmla="*/ 3771900 w 3771900"/>
              <a:gd name="connsiteY6" fmla="*/ 0 h 18288"/>
              <a:gd name="connsiteX7" fmla="*/ 3771900 w 3771900"/>
              <a:gd name="connsiteY7" fmla="*/ 18288 h 18288"/>
              <a:gd name="connsiteX8" fmla="*/ 3143250 w 3771900"/>
              <a:gd name="connsiteY8" fmla="*/ 18288 h 18288"/>
              <a:gd name="connsiteX9" fmla="*/ 2627757 w 3771900"/>
              <a:gd name="connsiteY9" fmla="*/ 18288 h 18288"/>
              <a:gd name="connsiteX10" fmla="*/ 1999107 w 3771900"/>
              <a:gd name="connsiteY10" fmla="*/ 18288 h 18288"/>
              <a:gd name="connsiteX11" fmla="*/ 1370457 w 3771900"/>
              <a:gd name="connsiteY11" fmla="*/ 18288 h 18288"/>
              <a:gd name="connsiteX12" fmla="*/ 779526 w 3771900"/>
              <a:gd name="connsiteY12" fmla="*/ 18288 h 18288"/>
              <a:gd name="connsiteX13" fmla="*/ 0 w 3771900"/>
              <a:gd name="connsiteY13" fmla="*/ 18288 h 18288"/>
              <a:gd name="connsiteX14" fmla="*/ 0 w 37719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71900" h="18288" fill="none" extrusionOk="0">
                <a:moveTo>
                  <a:pt x="0" y="0"/>
                </a:moveTo>
                <a:cubicBezTo>
                  <a:pt x="287436" y="-36175"/>
                  <a:pt x="366245" y="33246"/>
                  <a:pt x="704088" y="0"/>
                </a:cubicBezTo>
                <a:cubicBezTo>
                  <a:pt x="1023542" y="-9212"/>
                  <a:pt x="1135888" y="21706"/>
                  <a:pt x="1370457" y="0"/>
                </a:cubicBezTo>
                <a:cubicBezTo>
                  <a:pt x="1612643" y="1012"/>
                  <a:pt x="1918282" y="-28472"/>
                  <a:pt x="2036826" y="0"/>
                </a:cubicBezTo>
                <a:cubicBezTo>
                  <a:pt x="2158661" y="40105"/>
                  <a:pt x="2354247" y="26415"/>
                  <a:pt x="2552319" y="0"/>
                </a:cubicBezTo>
                <a:cubicBezTo>
                  <a:pt x="2716777" y="-17114"/>
                  <a:pt x="2824915" y="23043"/>
                  <a:pt x="3105531" y="0"/>
                </a:cubicBezTo>
                <a:cubicBezTo>
                  <a:pt x="3381044" y="-32429"/>
                  <a:pt x="3596902" y="3395"/>
                  <a:pt x="3771900" y="0"/>
                </a:cubicBezTo>
                <a:cubicBezTo>
                  <a:pt x="3771609" y="9035"/>
                  <a:pt x="3771801" y="15148"/>
                  <a:pt x="3771900" y="18288"/>
                </a:cubicBezTo>
                <a:cubicBezTo>
                  <a:pt x="3457794" y="19957"/>
                  <a:pt x="3415448" y="-15179"/>
                  <a:pt x="3143250" y="18288"/>
                </a:cubicBezTo>
                <a:cubicBezTo>
                  <a:pt x="2866953" y="44091"/>
                  <a:pt x="2852564" y="22861"/>
                  <a:pt x="2627757" y="18288"/>
                </a:cubicBezTo>
                <a:cubicBezTo>
                  <a:pt x="2412632" y="15061"/>
                  <a:pt x="2228768" y="-1260"/>
                  <a:pt x="2112264" y="18288"/>
                </a:cubicBezTo>
                <a:cubicBezTo>
                  <a:pt x="1975640" y="66897"/>
                  <a:pt x="1635725" y="-13484"/>
                  <a:pt x="1445895" y="18288"/>
                </a:cubicBezTo>
                <a:cubicBezTo>
                  <a:pt x="1247266" y="8685"/>
                  <a:pt x="1124650" y="19647"/>
                  <a:pt x="892683" y="18288"/>
                </a:cubicBezTo>
                <a:cubicBezTo>
                  <a:pt x="637653" y="4646"/>
                  <a:pt x="185278" y="-30427"/>
                  <a:pt x="0" y="18288"/>
                </a:cubicBezTo>
                <a:cubicBezTo>
                  <a:pt x="-470" y="12661"/>
                  <a:pt x="773" y="6041"/>
                  <a:pt x="0" y="0"/>
                </a:cubicBezTo>
                <a:close/>
              </a:path>
              <a:path w="3771900" h="18288" stroke="0" extrusionOk="0">
                <a:moveTo>
                  <a:pt x="0" y="0"/>
                </a:moveTo>
                <a:cubicBezTo>
                  <a:pt x="191819" y="-28991"/>
                  <a:pt x="417180" y="8728"/>
                  <a:pt x="590931" y="0"/>
                </a:cubicBezTo>
                <a:cubicBezTo>
                  <a:pt x="784185" y="36025"/>
                  <a:pt x="942031" y="-7179"/>
                  <a:pt x="1106424" y="0"/>
                </a:cubicBezTo>
                <a:cubicBezTo>
                  <a:pt x="1308616" y="2226"/>
                  <a:pt x="1630174" y="34516"/>
                  <a:pt x="1810512" y="0"/>
                </a:cubicBezTo>
                <a:cubicBezTo>
                  <a:pt x="2022091" y="-3811"/>
                  <a:pt x="2188284" y="60598"/>
                  <a:pt x="2401443" y="0"/>
                </a:cubicBezTo>
                <a:cubicBezTo>
                  <a:pt x="2637014" y="-16349"/>
                  <a:pt x="2745608" y="-42652"/>
                  <a:pt x="2992374" y="0"/>
                </a:cubicBezTo>
                <a:cubicBezTo>
                  <a:pt x="3199629" y="42236"/>
                  <a:pt x="3496969" y="9414"/>
                  <a:pt x="3771900" y="0"/>
                </a:cubicBezTo>
                <a:cubicBezTo>
                  <a:pt x="3771420" y="6734"/>
                  <a:pt x="3771655" y="13051"/>
                  <a:pt x="3771900" y="18288"/>
                </a:cubicBezTo>
                <a:cubicBezTo>
                  <a:pt x="3462953" y="18781"/>
                  <a:pt x="3361132" y="1005"/>
                  <a:pt x="3143250" y="18288"/>
                </a:cubicBezTo>
                <a:cubicBezTo>
                  <a:pt x="2921481" y="34309"/>
                  <a:pt x="2854045" y="33328"/>
                  <a:pt x="2627757" y="18288"/>
                </a:cubicBezTo>
                <a:cubicBezTo>
                  <a:pt x="2409270" y="9750"/>
                  <a:pt x="2187246" y="-7226"/>
                  <a:pt x="1999107" y="18288"/>
                </a:cubicBezTo>
                <a:cubicBezTo>
                  <a:pt x="1815666" y="58826"/>
                  <a:pt x="1527808" y="-26152"/>
                  <a:pt x="1370457" y="18288"/>
                </a:cubicBezTo>
                <a:cubicBezTo>
                  <a:pt x="1214923" y="5764"/>
                  <a:pt x="1016212" y="-1456"/>
                  <a:pt x="779526" y="18288"/>
                </a:cubicBezTo>
                <a:cubicBezTo>
                  <a:pt x="536663" y="13268"/>
                  <a:pt x="178663" y="4126"/>
                  <a:pt x="0" y="18288"/>
                </a:cubicBezTo>
                <a:cubicBezTo>
                  <a:pt x="675" y="10011"/>
                  <a:pt x="125" y="8388"/>
                  <a:pt x="0" y="0"/>
                </a:cubicBezTo>
                <a:close/>
              </a:path>
              <a:path w="3771900" h="18288" fill="none" stroke="0" extrusionOk="0">
                <a:moveTo>
                  <a:pt x="0" y="0"/>
                </a:moveTo>
                <a:cubicBezTo>
                  <a:pt x="271103" y="-25687"/>
                  <a:pt x="370438" y="30140"/>
                  <a:pt x="704088" y="0"/>
                </a:cubicBezTo>
                <a:cubicBezTo>
                  <a:pt x="1051115" y="-25477"/>
                  <a:pt x="1106895" y="16187"/>
                  <a:pt x="1370457" y="0"/>
                </a:cubicBezTo>
                <a:cubicBezTo>
                  <a:pt x="1595146" y="2237"/>
                  <a:pt x="1896955" y="5767"/>
                  <a:pt x="2036826" y="0"/>
                </a:cubicBezTo>
                <a:cubicBezTo>
                  <a:pt x="2142627" y="2170"/>
                  <a:pt x="2421721" y="38840"/>
                  <a:pt x="2552319" y="0"/>
                </a:cubicBezTo>
                <a:cubicBezTo>
                  <a:pt x="2724848" y="-23030"/>
                  <a:pt x="2834005" y="15708"/>
                  <a:pt x="3105531" y="0"/>
                </a:cubicBezTo>
                <a:cubicBezTo>
                  <a:pt x="3342444" y="-24681"/>
                  <a:pt x="3609910" y="18784"/>
                  <a:pt x="3771900" y="0"/>
                </a:cubicBezTo>
                <a:cubicBezTo>
                  <a:pt x="3771328" y="8167"/>
                  <a:pt x="3771537" y="15177"/>
                  <a:pt x="3771900" y="18288"/>
                </a:cubicBezTo>
                <a:cubicBezTo>
                  <a:pt x="3464839" y="21068"/>
                  <a:pt x="3426011" y="-5801"/>
                  <a:pt x="3143250" y="18288"/>
                </a:cubicBezTo>
                <a:cubicBezTo>
                  <a:pt x="2863841" y="43255"/>
                  <a:pt x="2853465" y="28308"/>
                  <a:pt x="2627757" y="18288"/>
                </a:cubicBezTo>
                <a:cubicBezTo>
                  <a:pt x="2409491" y="18900"/>
                  <a:pt x="2243209" y="25448"/>
                  <a:pt x="2112264" y="18288"/>
                </a:cubicBezTo>
                <a:cubicBezTo>
                  <a:pt x="1997644" y="61180"/>
                  <a:pt x="1680001" y="64423"/>
                  <a:pt x="1445895" y="18288"/>
                </a:cubicBezTo>
                <a:cubicBezTo>
                  <a:pt x="1252635" y="3548"/>
                  <a:pt x="1127940" y="-648"/>
                  <a:pt x="892683" y="18288"/>
                </a:cubicBezTo>
                <a:cubicBezTo>
                  <a:pt x="631867" y="19114"/>
                  <a:pt x="176899" y="-29012"/>
                  <a:pt x="0" y="18288"/>
                </a:cubicBezTo>
                <a:cubicBezTo>
                  <a:pt x="-201" y="11951"/>
                  <a:pt x="215" y="487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771900"/>
                      <a:gd name="connsiteY0" fmla="*/ 0 h 18288"/>
                      <a:gd name="connsiteX1" fmla="*/ 704088 w 3771900"/>
                      <a:gd name="connsiteY1" fmla="*/ 0 h 18288"/>
                      <a:gd name="connsiteX2" fmla="*/ 1370457 w 3771900"/>
                      <a:gd name="connsiteY2" fmla="*/ 0 h 18288"/>
                      <a:gd name="connsiteX3" fmla="*/ 2036826 w 3771900"/>
                      <a:gd name="connsiteY3" fmla="*/ 0 h 18288"/>
                      <a:gd name="connsiteX4" fmla="*/ 2552319 w 3771900"/>
                      <a:gd name="connsiteY4" fmla="*/ 0 h 18288"/>
                      <a:gd name="connsiteX5" fmla="*/ 3105531 w 3771900"/>
                      <a:gd name="connsiteY5" fmla="*/ 0 h 18288"/>
                      <a:gd name="connsiteX6" fmla="*/ 3771900 w 3771900"/>
                      <a:gd name="connsiteY6" fmla="*/ 0 h 18288"/>
                      <a:gd name="connsiteX7" fmla="*/ 3771900 w 3771900"/>
                      <a:gd name="connsiteY7" fmla="*/ 18288 h 18288"/>
                      <a:gd name="connsiteX8" fmla="*/ 3143250 w 3771900"/>
                      <a:gd name="connsiteY8" fmla="*/ 18288 h 18288"/>
                      <a:gd name="connsiteX9" fmla="*/ 2627757 w 3771900"/>
                      <a:gd name="connsiteY9" fmla="*/ 18288 h 18288"/>
                      <a:gd name="connsiteX10" fmla="*/ 2112264 w 3771900"/>
                      <a:gd name="connsiteY10" fmla="*/ 18288 h 18288"/>
                      <a:gd name="connsiteX11" fmla="*/ 1445895 w 3771900"/>
                      <a:gd name="connsiteY11" fmla="*/ 18288 h 18288"/>
                      <a:gd name="connsiteX12" fmla="*/ 892683 w 3771900"/>
                      <a:gd name="connsiteY12" fmla="*/ 18288 h 18288"/>
                      <a:gd name="connsiteX13" fmla="*/ 0 w 3771900"/>
                      <a:gd name="connsiteY13" fmla="*/ 18288 h 18288"/>
                      <a:gd name="connsiteX14" fmla="*/ 0 w 3771900"/>
                      <a:gd name="connsiteY14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771900" h="18288" fill="none" extrusionOk="0">
                        <a:moveTo>
                          <a:pt x="0" y="0"/>
                        </a:moveTo>
                        <a:cubicBezTo>
                          <a:pt x="285982" y="-16509"/>
                          <a:pt x="373591" y="28957"/>
                          <a:pt x="704088" y="0"/>
                        </a:cubicBezTo>
                        <a:cubicBezTo>
                          <a:pt x="1034585" y="-28957"/>
                          <a:pt x="1127575" y="15529"/>
                          <a:pt x="1370457" y="0"/>
                        </a:cubicBezTo>
                        <a:cubicBezTo>
                          <a:pt x="1613339" y="-15529"/>
                          <a:pt x="1901330" y="-18417"/>
                          <a:pt x="2036826" y="0"/>
                        </a:cubicBezTo>
                        <a:cubicBezTo>
                          <a:pt x="2172322" y="18417"/>
                          <a:pt x="2391554" y="24426"/>
                          <a:pt x="2552319" y="0"/>
                        </a:cubicBezTo>
                        <a:cubicBezTo>
                          <a:pt x="2713084" y="-24426"/>
                          <a:pt x="2832344" y="19126"/>
                          <a:pt x="3105531" y="0"/>
                        </a:cubicBezTo>
                        <a:cubicBezTo>
                          <a:pt x="3378718" y="-19126"/>
                          <a:pt x="3624591" y="4962"/>
                          <a:pt x="3771900" y="0"/>
                        </a:cubicBezTo>
                        <a:cubicBezTo>
                          <a:pt x="3771400" y="8855"/>
                          <a:pt x="3772009" y="14521"/>
                          <a:pt x="3771900" y="18288"/>
                        </a:cubicBezTo>
                        <a:cubicBezTo>
                          <a:pt x="3458898" y="17742"/>
                          <a:pt x="3421743" y="-6827"/>
                          <a:pt x="3143250" y="18288"/>
                        </a:cubicBezTo>
                        <a:cubicBezTo>
                          <a:pt x="2864757" y="43403"/>
                          <a:pt x="2852800" y="27764"/>
                          <a:pt x="2627757" y="18288"/>
                        </a:cubicBezTo>
                        <a:cubicBezTo>
                          <a:pt x="2402714" y="8812"/>
                          <a:pt x="2240384" y="-3809"/>
                          <a:pt x="2112264" y="18288"/>
                        </a:cubicBezTo>
                        <a:cubicBezTo>
                          <a:pt x="1984144" y="40385"/>
                          <a:pt x="1648028" y="25259"/>
                          <a:pt x="1445895" y="18288"/>
                        </a:cubicBezTo>
                        <a:cubicBezTo>
                          <a:pt x="1243762" y="11317"/>
                          <a:pt x="1123026" y="22466"/>
                          <a:pt x="892683" y="18288"/>
                        </a:cubicBezTo>
                        <a:cubicBezTo>
                          <a:pt x="662340" y="14110"/>
                          <a:pt x="180978" y="-26198"/>
                          <a:pt x="0" y="18288"/>
                        </a:cubicBezTo>
                        <a:cubicBezTo>
                          <a:pt x="683" y="12014"/>
                          <a:pt x="724" y="5908"/>
                          <a:pt x="0" y="0"/>
                        </a:cubicBezTo>
                        <a:close/>
                      </a:path>
                      <a:path w="3771900" h="18288" stroke="0" extrusionOk="0">
                        <a:moveTo>
                          <a:pt x="0" y="0"/>
                        </a:moveTo>
                        <a:cubicBezTo>
                          <a:pt x="168080" y="-24280"/>
                          <a:pt x="426899" y="-27643"/>
                          <a:pt x="590931" y="0"/>
                        </a:cubicBezTo>
                        <a:cubicBezTo>
                          <a:pt x="754963" y="27643"/>
                          <a:pt x="943937" y="-964"/>
                          <a:pt x="1106424" y="0"/>
                        </a:cubicBezTo>
                        <a:cubicBezTo>
                          <a:pt x="1268911" y="964"/>
                          <a:pt x="1620128" y="24107"/>
                          <a:pt x="1810512" y="0"/>
                        </a:cubicBezTo>
                        <a:cubicBezTo>
                          <a:pt x="2000896" y="-24107"/>
                          <a:pt x="2173109" y="23508"/>
                          <a:pt x="2401443" y="0"/>
                        </a:cubicBezTo>
                        <a:cubicBezTo>
                          <a:pt x="2629777" y="-23508"/>
                          <a:pt x="2762620" y="-19902"/>
                          <a:pt x="2992374" y="0"/>
                        </a:cubicBezTo>
                        <a:cubicBezTo>
                          <a:pt x="3222128" y="19902"/>
                          <a:pt x="3483193" y="6322"/>
                          <a:pt x="3771900" y="0"/>
                        </a:cubicBezTo>
                        <a:cubicBezTo>
                          <a:pt x="3771002" y="7180"/>
                          <a:pt x="3772069" y="13790"/>
                          <a:pt x="3771900" y="18288"/>
                        </a:cubicBezTo>
                        <a:cubicBezTo>
                          <a:pt x="3466427" y="17166"/>
                          <a:pt x="3360902" y="-2444"/>
                          <a:pt x="3143250" y="18288"/>
                        </a:cubicBezTo>
                        <a:cubicBezTo>
                          <a:pt x="2925598" y="39020"/>
                          <a:pt x="2852709" y="34774"/>
                          <a:pt x="2627757" y="18288"/>
                        </a:cubicBezTo>
                        <a:cubicBezTo>
                          <a:pt x="2402805" y="1802"/>
                          <a:pt x="2156087" y="-12568"/>
                          <a:pt x="1999107" y="18288"/>
                        </a:cubicBezTo>
                        <a:cubicBezTo>
                          <a:pt x="1842127" y="49144"/>
                          <a:pt x="1528676" y="3672"/>
                          <a:pt x="1370457" y="18288"/>
                        </a:cubicBezTo>
                        <a:cubicBezTo>
                          <a:pt x="1212238" y="32905"/>
                          <a:pt x="1007440" y="24475"/>
                          <a:pt x="779526" y="18288"/>
                        </a:cubicBezTo>
                        <a:cubicBezTo>
                          <a:pt x="551612" y="12101"/>
                          <a:pt x="175765" y="8638"/>
                          <a:pt x="0" y="18288"/>
                        </a:cubicBezTo>
                        <a:cubicBezTo>
                          <a:pt x="571" y="10093"/>
                          <a:pt x="-125" y="840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9" name="Rectangle 3"/>
          <p:cNvSpPr>
            <a:spLocks noGrp="1" noChangeArrowheads="1"/>
          </p:cNvSpPr>
          <p:nvPr>
            <p:ph idx="1"/>
          </p:nvPr>
        </p:nvSpPr>
        <p:spPr>
          <a:xfrm>
            <a:off x="4319515" y="2798064"/>
            <a:ext cx="4095821" cy="34176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900">
                <a:solidFill>
                  <a:srgbClr val="FFFFFF"/>
                </a:solidFill>
                <a:latin typeface="Times New Roman"/>
                <a:cs typeface="Times New Roman"/>
              </a:rPr>
              <a:t>Be on the lookout for: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</a:pPr>
            <a:r>
              <a:rPr lang="en-US" sz="1900">
                <a:solidFill>
                  <a:srgbClr val="FFFFFF"/>
                </a:solidFill>
                <a:latin typeface="Times New Roman"/>
                <a:cs typeface="Times New Roman"/>
              </a:rPr>
              <a:t>Progress Reports</a:t>
            </a:r>
          </a:p>
          <a:p>
            <a:pPr lvl="1"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1900">
                <a:solidFill>
                  <a:srgbClr val="FFFFFF"/>
                </a:solidFill>
                <a:latin typeface="Times New Roman"/>
                <a:cs typeface="Times New Roman"/>
              </a:rPr>
              <a:t>Every 4½ weeks </a:t>
            </a:r>
            <a:r>
              <a:rPr lang="en-US" sz="1900" b="1" u="sng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lang="en-US" sz="1900">
                <a:solidFill>
                  <a:srgbClr val="FFFFFF"/>
                </a:solidFill>
                <a:latin typeface="Times New Roman"/>
                <a:cs typeface="Times New Roman"/>
              </a:rPr>
              <a:t> any grade is a C or below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</a:pPr>
            <a:r>
              <a:rPr lang="en-US" sz="1900">
                <a:solidFill>
                  <a:srgbClr val="FFFFFF"/>
                </a:solidFill>
                <a:latin typeface="Times New Roman"/>
                <a:cs typeface="Times New Roman"/>
              </a:rPr>
              <a:t>Report Cards</a:t>
            </a:r>
          </a:p>
          <a:p>
            <a:pPr lvl="1"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1900">
                <a:solidFill>
                  <a:srgbClr val="FFFFFF"/>
                </a:solidFill>
                <a:latin typeface="Times New Roman"/>
                <a:cs typeface="Times New Roman"/>
              </a:rPr>
              <a:t>Every 9 weeks (quarterly)</a:t>
            </a:r>
          </a:p>
          <a:p>
            <a:pPr lvl="1">
              <a:buClr>
                <a:schemeClr val="accent3">
                  <a:lumMod val="60000"/>
                  <a:lumOff val="40000"/>
                </a:schemeClr>
              </a:buClr>
            </a:pPr>
            <a:r>
              <a:rPr lang="en-US" sz="1900" b="1">
                <a:solidFill>
                  <a:srgbClr val="FFFFFF"/>
                </a:solidFill>
                <a:latin typeface="Times New Roman"/>
                <a:cs typeface="Times New Roman"/>
              </a:rPr>
              <a:t>Grades at semester go on the transcript!!!</a:t>
            </a:r>
          </a:p>
          <a:p>
            <a:pPr marL="457200" lvl="1" indent="0">
              <a:buNone/>
            </a:pPr>
            <a:endParaRPr lang="en-US" sz="19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C6D436-A799-EDDC-1472-77F4B9D2E5C3}"/>
              </a:ext>
            </a:extLst>
          </p:cNvPr>
          <p:cNvSpPr txBox="1"/>
          <p:nvPr/>
        </p:nvSpPr>
        <p:spPr>
          <a:xfrm>
            <a:off x="637475" y="5692746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7601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96"/>
    </mc:Choice>
    <mc:Fallback>
      <p:transition spd="slow" advTm="1509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10245" descr="Graduates Throwing Hats">
            <a:extLst>
              <a:ext uri="{FF2B5EF4-FFF2-40B4-BE49-F238E27FC236}">
                <a16:creationId xmlns:a16="http://schemas.microsoft.com/office/drawing/2014/main" id="{C983AF7B-FAE7-89D7-75E6-1A55F335BA3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alphaModFix/>
          </a:blip>
          <a:srcRect l="8329" r="21359" b="6250"/>
          <a:stretch/>
        </p:blipFill>
        <p:spPr>
          <a:xfrm>
            <a:off x="20" y="10"/>
            <a:ext cx="9143979" cy="6857990"/>
          </a:xfrm>
          <a:prstGeom prst="rect">
            <a:avLst/>
          </a:prstGeom>
        </p:spPr>
      </p:pic>
      <p:sp>
        <p:nvSpPr>
          <p:cNvPr id="10247" name="Rectangle 10246">
            <a:extLst>
              <a:ext uri="{FF2B5EF4-FFF2-40B4-BE49-F238E27FC236}">
                <a16:creationId xmlns:a16="http://schemas.microsoft.com/office/drawing/2014/main" id="{EB0222B5-B739-82A9-5CCC-C5585AE12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19465" y="-2819458"/>
            <a:ext cx="3512260" cy="9151192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46000"/>
                </a:srgbClr>
              </a:gs>
              <a:gs pos="100000">
                <a:srgbClr val="000000"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1137434"/>
            <a:ext cx="5850495" cy="1520987"/>
          </a:xfrm>
        </p:spPr>
        <p:txBody>
          <a:bodyPr anchor="t">
            <a:normAutofit/>
          </a:bodyPr>
          <a:lstStyle/>
          <a:p>
            <a:pPr algn="l"/>
            <a:r>
              <a:rPr lang="en-US" sz="3200" b="1">
                <a:solidFill>
                  <a:srgbClr val="FFFFFF"/>
                </a:solidFill>
                <a:latin typeface="Engravers MT"/>
              </a:rPr>
              <a:t>Our goal.......</a:t>
            </a:r>
            <a:br>
              <a:rPr lang="en-US" sz="3200" b="1">
                <a:solidFill>
                  <a:srgbClr val="FFFFFF"/>
                </a:solidFill>
                <a:latin typeface="Engravers MT"/>
              </a:rPr>
            </a:br>
            <a:br>
              <a:rPr lang="en-US" sz="3200" b="1">
                <a:latin typeface="Engravers MT" panose="02090707080505020304" pitchFamily="18" charset="0"/>
              </a:rPr>
            </a:br>
            <a:r>
              <a:rPr lang="en-US" sz="3200" b="1">
                <a:solidFill>
                  <a:srgbClr val="FFFFFF"/>
                </a:solidFill>
                <a:latin typeface="Engravers MT"/>
              </a:rPr>
              <a:t>Graduation!</a:t>
            </a:r>
          </a:p>
        </p:txBody>
      </p:sp>
      <p:sp>
        <p:nvSpPr>
          <p:cNvPr id="10255" name="Rectangle 10254">
            <a:extLst>
              <a:ext uri="{FF2B5EF4-FFF2-40B4-BE49-F238E27FC236}">
                <a16:creationId xmlns:a16="http://schemas.microsoft.com/office/drawing/2014/main" id="{5BE23E75-E7E9-4D9F-6D25-5512363F8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355769" y="1075816"/>
            <a:ext cx="2425271" cy="9151191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35000"/>
                </a:srgbClr>
              </a:gs>
              <a:gs pos="100000">
                <a:srgbClr val="000000">
                  <a:alpha val="4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53" name="Straight Connector 10252">
            <a:extLst>
              <a:ext uri="{FF2B5EF4-FFF2-40B4-BE49-F238E27FC236}">
                <a16:creationId xmlns:a16="http://schemas.microsoft.com/office/drawing/2014/main" id="{61B115DB-65EB-3FC3-7284-CFDF4ADC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8855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667"/>
    </mc:Choice>
    <mc:Fallback>
      <p:transition spd="slow" advTm="1966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35" name="Rectangle 17434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73202" y="502920"/>
            <a:ext cx="2564892" cy="146304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sz="2300">
                <a:latin typeface="Engravers MT" panose="02090707080505020304" pitchFamily="18" charset="0"/>
              </a:rPr>
              <a:t>Freshmen Schedule</a:t>
            </a:r>
          </a:p>
        </p:txBody>
      </p:sp>
      <p:sp>
        <p:nvSpPr>
          <p:cNvPr id="17439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480309" y="1227582"/>
            <a:ext cx="1554480" cy="13716"/>
          </a:xfrm>
          <a:custGeom>
            <a:avLst/>
            <a:gdLst>
              <a:gd name="connsiteX0" fmla="*/ 0 w 1554480"/>
              <a:gd name="connsiteY0" fmla="*/ 0 h 13716"/>
              <a:gd name="connsiteX1" fmla="*/ 549250 w 1554480"/>
              <a:gd name="connsiteY1" fmla="*/ 0 h 13716"/>
              <a:gd name="connsiteX2" fmla="*/ 1082954 w 1554480"/>
              <a:gd name="connsiteY2" fmla="*/ 0 h 13716"/>
              <a:gd name="connsiteX3" fmla="*/ 1554480 w 1554480"/>
              <a:gd name="connsiteY3" fmla="*/ 0 h 13716"/>
              <a:gd name="connsiteX4" fmla="*/ 1554480 w 1554480"/>
              <a:gd name="connsiteY4" fmla="*/ 13716 h 13716"/>
              <a:gd name="connsiteX5" fmla="*/ 1067410 w 1554480"/>
              <a:gd name="connsiteY5" fmla="*/ 13716 h 13716"/>
              <a:gd name="connsiteX6" fmla="*/ 549250 w 1554480"/>
              <a:gd name="connsiteY6" fmla="*/ 13716 h 13716"/>
              <a:gd name="connsiteX7" fmla="*/ 0 w 1554480"/>
              <a:gd name="connsiteY7" fmla="*/ 13716 h 13716"/>
              <a:gd name="connsiteX8" fmla="*/ 0 w 1554480"/>
              <a:gd name="connsiteY8" fmla="*/ 0 h 13716"/>
              <a:gd name="connsiteX0" fmla="*/ 0 w 1554480"/>
              <a:gd name="connsiteY0" fmla="*/ 0 h 13716"/>
              <a:gd name="connsiteX1" fmla="*/ 502615 w 1554480"/>
              <a:gd name="connsiteY1" fmla="*/ 0 h 13716"/>
              <a:gd name="connsiteX2" fmla="*/ 974141 w 1554480"/>
              <a:gd name="connsiteY2" fmla="*/ 0 h 13716"/>
              <a:gd name="connsiteX3" fmla="*/ 1554480 w 1554480"/>
              <a:gd name="connsiteY3" fmla="*/ 0 h 13716"/>
              <a:gd name="connsiteX4" fmla="*/ 1554480 w 1554480"/>
              <a:gd name="connsiteY4" fmla="*/ 13716 h 13716"/>
              <a:gd name="connsiteX5" fmla="*/ 1067410 w 1554480"/>
              <a:gd name="connsiteY5" fmla="*/ 13716 h 13716"/>
              <a:gd name="connsiteX6" fmla="*/ 518160 w 1554480"/>
              <a:gd name="connsiteY6" fmla="*/ 13716 h 13716"/>
              <a:gd name="connsiteX7" fmla="*/ 0 w 1554480"/>
              <a:gd name="connsiteY7" fmla="*/ 13716 h 13716"/>
              <a:gd name="connsiteX8" fmla="*/ 0 w 1554480"/>
              <a:gd name="connsiteY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3716" fill="none" extrusionOk="0">
                <a:moveTo>
                  <a:pt x="0" y="0"/>
                </a:moveTo>
                <a:cubicBezTo>
                  <a:pt x="69558" y="-27075"/>
                  <a:pt x="365297" y="14897"/>
                  <a:pt x="549250" y="0"/>
                </a:cubicBezTo>
                <a:cubicBezTo>
                  <a:pt x="762323" y="14872"/>
                  <a:pt x="864871" y="21041"/>
                  <a:pt x="1082954" y="0"/>
                </a:cubicBezTo>
                <a:cubicBezTo>
                  <a:pt x="1306037" y="9403"/>
                  <a:pt x="1371926" y="14821"/>
                  <a:pt x="1554480" y="0"/>
                </a:cubicBezTo>
                <a:cubicBezTo>
                  <a:pt x="1554010" y="4793"/>
                  <a:pt x="1554680" y="10394"/>
                  <a:pt x="1554480" y="13716"/>
                </a:cubicBezTo>
                <a:cubicBezTo>
                  <a:pt x="1328957" y="3179"/>
                  <a:pt x="1207025" y="27731"/>
                  <a:pt x="1067410" y="13716"/>
                </a:cubicBezTo>
                <a:cubicBezTo>
                  <a:pt x="897316" y="-7440"/>
                  <a:pt x="788951" y="-24962"/>
                  <a:pt x="549250" y="13716"/>
                </a:cubicBezTo>
                <a:cubicBezTo>
                  <a:pt x="300394" y="-2982"/>
                  <a:pt x="129576" y="35301"/>
                  <a:pt x="0" y="13716"/>
                </a:cubicBezTo>
                <a:cubicBezTo>
                  <a:pt x="354" y="8869"/>
                  <a:pt x="649" y="6738"/>
                  <a:pt x="0" y="0"/>
                </a:cubicBezTo>
                <a:close/>
              </a:path>
              <a:path w="1554480" h="13716" stroke="0" extrusionOk="0">
                <a:moveTo>
                  <a:pt x="0" y="0"/>
                </a:moveTo>
                <a:cubicBezTo>
                  <a:pt x="249513" y="10124"/>
                  <a:pt x="389298" y="10419"/>
                  <a:pt x="502615" y="0"/>
                </a:cubicBezTo>
                <a:cubicBezTo>
                  <a:pt x="616735" y="10147"/>
                  <a:pt x="791037" y="-19212"/>
                  <a:pt x="974141" y="0"/>
                </a:cubicBezTo>
                <a:cubicBezTo>
                  <a:pt x="1141919" y="34853"/>
                  <a:pt x="1248514" y="16971"/>
                  <a:pt x="1554480" y="0"/>
                </a:cubicBezTo>
                <a:cubicBezTo>
                  <a:pt x="1554288" y="3835"/>
                  <a:pt x="1554171" y="7531"/>
                  <a:pt x="1554480" y="13716"/>
                </a:cubicBezTo>
                <a:cubicBezTo>
                  <a:pt x="1337806" y="9080"/>
                  <a:pt x="1308467" y="19887"/>
                  <a:pt x="1067410" y="13716"/>
                </a:cubicBezTo>
                <a:cubicBezTo>
                  <a:pt x="824349" y="13143"/>
                  <a:pt x="783437" y="24151"/>
                  <a:pt x="518160" y="13716"/>
                </a:cubicBezTo>
                <a:cubicBezTo>
                  <a:pt x="271530" y="4598"/>
                  <a:pt x="132568" y="-7659"/>
                  <a:pt x="0" y="13716"/>
                </a:cubicBezTo>
                <a:cubicBezTo>
                  <a:pt x="768" y="9617"/>
                  <a:pt x="-274" y="4847"/>
                  <a:pt x="0" y="0"/>
                </a:cubicBezTo>
                <a:close/>
              </a:path>
              <a:path w="1554480" h="13716" fill="none" stroke="0" extrusionOk="0">
                <a:moveTo>
                  <a:pt x="0" y="0"/>
                </a:moveTo>
                <a:cubicBezTo>
                  <a:pt x="95687" y="-31247"/>
                  <a:pt x="331569" y="3404"/>
                  <a:pt x="549250" y="0"/>
                </a:cubicBezTo>
                <a:cubicBezTo>
                  <a:pt x="776590" y="6530"/>
                  <a:pt x="844530" y="-5109"/>
                  <a:pt x="1082954" y="0"/>
                </a:cubicBezTo>
                <a:cubicBezTo>
                  <a:pt x="1293569" y="15486"/>
                  <a:pt x="1361850" y="13824"/>
                  <a:pt x="1554480" y="0"/>
                </a:cubicBezTo>
                <a:cubicBezTo>
                  <a:pt x="1553504" y="4786"/>
                  <a:pt x="1554832" y="10912"/>
                  <a:pt x="1554480" y="13716"/>
                </a:cubicBezTo>
                <a:cubicBezTo>
                  <a:pt x="1366718" y="4861"/>
                  <a:pt x="1218290" y="26644"/>
                  <a:pt x="1067410" y="13716"/>
                </a:cubicBezTo>
                <a:cubicBezTo>
                  <a:pt x="900327" y="-8822"/>
                  <a:pt x="792178" y="6310"/>
                  <a:pt x="549250" y="13716"/>
                </a:cubicBezTo>
                <a:cubicBezTo>
                  <a:pt x="295300" y="2843"/>
                  <a:pt x="142619" y="40779"/>
                  <a:pt x="0" y="13716"/>
                </a:cubicBezTo>
                <a:cubicBezTo>
                  <a:pt x="813" y="8812"/>
                  <a:pt x="948" y="672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554480"/>
                      <a:gd name="connsiteY0" fmla="*/ 0 h 13716"/>
                      <a:gd name="connsiteX1" fmla="*/ 549250 w 1554480"/>
                      <a:gd name="connsiteY1" fmla="*/ 0 h 13716"/>
                      <a:gd name="connsiteX2" fmla="*/ 1082954 w 1554480"/>
                      <a:gd name="connsiteY2" fmla="*/ 0 h 13716"/>
                      <a:gd name="connsiteX3" fmla="*/ 1554480 w 1554480"/>
                      <a:gd name="connsiteY3" fmla="*/ 0 h 13716"/>
                      <a:gd name="connsiteX4" fmla="*/ 1554480 w 1554480"/>
                      <a:gd name="connsiteY4" fmla="*/ 13716 h 13716"/>
                      <a:gd name="connsiteX5" fmla="*/ 1067410 w 1554480"/>
                      <a:gd name="connsiteY5" fmla="*/ 13716 h 13716"/>
                      <a:gd name="connsiteX6" fmla="*/ 549250 w 1554480"/>
                      <a:gd name="connsiteY6" fmla="*/ 13716 h 13716"/>
                      <a:gd name="connsiteX7" fmla="*/ 0 w 1554480"/>
                      <a:gd name="connsiteY7" fmla="*/ 13716 h 13716"/>
                      <a:gd name="connsiteX8" fmla="*/ 0 w 1554480"/>
                      <a:gd name="connsiteY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54480" h="13716" fill="none" extrusionOk="0">
                        <a:moveTo>
                          <a:pt x="0" y="0"/>
                        </a:moveTo>
                        <a:cubicBezTo>
                          <a:pt x="114141" y="-19864"/>
                          <a:pt x="345055" y="-1657"/>
                          <a:pt x="549250" y="0"/>
                        </a:cubicBezTo>
                        <a:cubicBezTo>
                          <a:pt x="753445" y="1657"/>
                          <a:pt x="862292" y="-5674"/>
                          <a:pt x="1082954" y="0"/>
                        </a:cubicBezTo>
                        <a:cubicBezTo>
                          <a:pt x="1303616" y="5674"/>
                          <a:pt x="1363530" y="4537"/>
                          <a:pt x="1554480" y="0"/>
                        </a:cubicBezTo>
                        <a:cubicBezTo>
                          <a:pt x="1553820" y="4959"/>
                          <a:pt x="1554594" y="10798"/>
                          <a:pt x="1554480" y="13716"/>
                        </a:cubicBezTo>
                        <a:cubicBezTo>
                          <a:pt x="1338847" y="1555"/>
                          <a:pt x="1215066" y="33279"/>
                          <a:pt x="1067410" y="13716"/>
                        </a:cubicBezTo>
                        <a:cubicBezTo>
                          <a:pt x="919754" y="-5847"/>
                          <a:pt x="800465" y="-1492"/>
                          <a:pt x="549250" y="13716"/>
                        </a:cubicBezTo>
                        <a:cubicBezTo>
                          <a:pt x="298035" y="28924"/>
                          <a:pt x="158868" y="18197"/>
                          <a:pt x="0" y="13716"/>
                        </a:cubicBezTo>
                        <a:cubicBezTo>
                          <a:pt x="488" y="8630"/>
                          <a:pt x="480" y="6612"/>
                          <a:pt x="0" y="0"/>
                        </a:cubicBezTo>
                        <a:close/>
                      </a:path>
                      <a:path w="1554480" h="13716" stroke="0" extrusionOk="0">
                        <a:moveTo>
                          <a:pt x="0" y="0"/>
                        </a:moveTo>
                        <a:cubicBezTo>
                          <a:pt x="249941" y="-58"/>
                          <a:pt x="367334" y="23448"/>
                          <a:pt x="502615" y="0"/>
                        </a:cubicBezTo>
                        <a:cubicBezTo>
                          <a:pt x="637897" y="-23448"/>
                          <a:pt x="813653" y="-20418"/>
                          <a:pt x="974141" y="0"/>
                        </a:cubicBezTo>
                        <a:cubicBezTo>
                          <a:pt x="1134629" y="20418"/>
                          <a:pt x="1268772" y="6288"/>
                          <a:pt x="1554480" y="0"/>
                        </a:cubicBezTo>
                        <a:cubicBezTo>
                          <a:pt x="1554232" y="4157"/>
                          <a:pt x="1554673" y="7559"/>
                          <a:pt x="1554480" y="13716"/>
                        </a:cubicBezTo>
                        <a:cubicBezTo>
                          <a:pt x="1336087" y="7600"/>
                          <a:pt x="1310024" y="15187"/>
                          <a:pt x="1067410" y="13716"/>
                        </a:cubicBezTo>
                        <a:cubicBezTo>
                          <a:pt x="824796" y="12246"/>
                          <a:pt x="787902" y="30075"/>
                          <a:pt x="518160" y="13716"/>
                        </a:cubicBezTo>
                        <a:cubicBezTo>
                          <a:pt x="248418" y="-2643"/>
                          <a:pt x="133160" y="4633"/>
                          <a:pt x="0" y="13716"/>
                        </a:cubicBezTo>
                        <a:cubicBezTo>
                          <a:pt x="43" y="9160"/>
                          <a:pt x="-111" y="481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3490721" y="502920"/>
            <a:ext cx="5170932" cy="1463040"/>
          </a:xfrm>
        </p:spPr>
        <p:txBody>
          <a:bodyPr anchor="ctr">
            <a:normAutofit/>
          </a:bodyPr>
          <a:lstStyle/>
          <a:p>
            <a:pPr marL="0" indent="0" eaLnBrk="1" hangingPunct="1">
              <a:buClr>
                <a:srgbClr val="A5A5A5">
                  <a:lumMod val="60000"/>
                  <a:lumOff val="40000"/>
                </a:srgbClr>
              </a:buClr>
              <a:buNone/>
            </a:pPr>
            <a:r>
              <a:rPr lang="en-US" sz="1800">
                <a:latin typeface="Times New Roman"/>
                <a:cs typeface="Times New Roman"/>
              </a:rPr>
              <a:t>Students will be selecting courses in December when DRHS Counselors visit the Middle Schools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1800">
                <a:latin typeface="Times New Roman"/>
                <a:cs typeface="Times New Roman"/>
              </a:rPr>
              <a:t>All freshman electives are listed on their registration sheet</a:t>
            </a:r>
          </a:p>
          <a:p>
            <a:pPr lvl="1">
              <a:buClr>
                <a:srgbClr val="C9C9C9"/>
              </a:buClr>
              <a:defRPr/>
            </a:pPr>
            <a:r>
              <a:rPr lang="en-US" sz="1800">
                <a:latin typeface="Times New Roman"/>
                <a:cs typeface="Times New Roman"/>
              </a:rPr>
              <a:t>Freshman courses are yearlong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88795" y="3657600"/>
            <a:ext cx="5912006" cy="838200"/>
          </a:xfrm>
          <a:prstGeom prst="rect">
            <a:avLst/>
          </a:prstGeom>
        </p:spPr>
        <p:txBody>
          <a:bodyPr vert="horz" numCol="2">
            <a:noAutofit/>
          </a:bodyPr>
          <a:lstStyle/>
          <a:p>
            <a:pPr marL="365760" marR="0" lvl="1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E3CBCA7-7642-455D-8583-746BDCB70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755926"/>
              </p:ext>
            </p:extLst>
          </p:nvPr>
        </p:nvGraphicFramePr>
        <p:xfrm>
          <a:off x="1237511" y="2290936"/>
          <a:ext cx="6659836" cy="395935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330601">
                  <a:extLst>
                    <a:ext uri="{9D8B030D-6E8A-4147-A177-3AD203B41FA5}">
                      <a16:colId xmlns:a16="http://schemas.microsoft.com/office/drawing/2014/main" val="2941929013"/>
                    </a:ext>
                  </a:extLst>
                </a:gridCol>
                <a:gridCol w="3329235">
                  <a:extLst>
                    <a:ext uri="{9D8B030D-6E8A-4147-A177-3AD203B41FA5}">
                      <a16:colId xmlns:a16="http://schemas.microsoft.com/office/drawing/2014/main" val="2683348374"/>
                    </a:ext>
                  </a:extLst>
                </a:gridCol>
              </a:tblGrid>
              <a:tr h="935271">
                <a:tc>
                  <a:txBody>
                    <a:bodyPr/>
                    <a:lstStyle/>
                    <a:p>
                      <a:pPr algn="ctr"/>
                      <a:r>
                        <a:rPr lang="en-US" sz="2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English</a:t>
                      </a:r>
                      <a:endParaRPr lang="en-US" sz="29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563" marR="217538" marT="217538" marB="2175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Math</a:t>
                      </a:r>
                      <a:endParaRPr lang="en-US" sz="29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563" marR="217538" marT="217538" marB="217538"/>
                </a:tc>
                <a:extLst>
                  <a:ext uri="{0D108BD9-81ED-4DB2-BD59-A6C34878D82A}">
                    <a16:rowId xmlns:a16="http://schemas.microsoft.com/office/drawing/2014/main" val="1261433163"/>
                  </a:ext>
                </a:extLst>
              </a:tr>
              <a:tr h="779181">
                <a:tc>
                  <a:txBody>
                    <a:bodyPr/>
                    <a:lstStyle/>
                    <a:p>
                      <a:pPr algn="ctr"/>
                      <a:r>
                        <a:rPr lang="en-US" sz="23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Science</a:t>
                      </a:r>
                      <a:endParaRPr lang="en-US" sz="23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563" marR="188532" marT="188532" marB="1885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PE/ Military Science</a:t>
                      </a:r>
                      <a:endParaRPr lang="en-US" sz="23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563" marR="188532" marT="188532" marB="188532"/>
                </a:tc>
                <a:extLst>
                  <a:ext uri="{0D108BD9-81ED-4DB2-BD59-A6C34878D82A}">
                    <a16:rowId xmlns:a16="http://schemas.microsoft.com/office/drawing/2014/main" val="1186438440"/>
                  </a:ext>
                </a:extLst>
              </a:tr>
              <a:tr h="1122451">
                <a:tc>
                  <a:txBody>
                    <a:bodyPr/>
                    <a:lstStyle/>
                    <a:p>
                      <a:pPr algn="ctr"/>
                      <a:r>
                        <a:rPr lang="en-US" sz="23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Foreign Language/Comp Sci</a:t>
                      </a:r>
                      <a:endParaRPr lang="en-US" sz="23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563" marR="188532" marT="188532" marB="1885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Art/Humanities</a:t>
                      </a:r>
                      <a:endParaRPr lang="en-US" sz="23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563" marR="188532" marT="188532" marB="188532"/>
                </a:tc>
                <a:extLst>
                  <a:ext uri="{0D108BD9-81ED-4DB2-BD59-A6C34878D82A}">
                    <a16:rowId xmlns:a16="http://schemas.microsoft.com/office/drawing/2014/main" val="2327346835"/>
                  </a:ext>
                </a:extLst>
              </a:tr>
              <a:tr h="1122451">
                <a:tc>
                  <a:txBody>
                    <a:bodyPr/>
                    <a:lstStyle/>
                    <a:p>
                      <a:pPr algn="ctr"/>
                      <a:r>
                        <a:rPr lang="en-US" sz="23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Freshman Seminar</a:t>
                      </a:r>
                    </a:p>
                    <a:p>
                      <a:pPr algn="ctr"/>
                      <a:r>
                        <a:rPr lang="en-US" sz="23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7</a:t>
                      </a:r>
                      <a:r>
                        <a:rPr lang="en-US" sz="2300" b="0" baseline="30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</a:t>
                      </a:r>
                      <a:r>
                        <a:rPr lang="en-US" sz="23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period</a:t>
                      </a:r>
                      <a:endParaRPr lang="en-US" sz="23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563" marR="188532" marT="188532" marB="1885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Freshman Seminar  8</a:t>
                      </a:r>
                      <a:r>
                        <a:rPr lang="en-US" sz="2300" b="0" baseline="30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</a:t>
                      </a:r>
                      <a:r>
                        <a:rPr lang="en-US" sz="23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period</a:t>
                      </a:r>
                      <a:endParaRPr lang="en-US" sz="23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563" marR="188532" marT="188532" marB="188532"/>
                </a:tc>
                <a:extLst>
                  <a:ext uri="{0D108BD9-81ED-4DB2-BD59-A6C34878D82A}">
                    <a16:rowId xmlns:a16="http://schemas.microsoft.com/office/drawing/2014/main" val="304925867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946"/>
    </mc:Choice>
    <mc:Fallback>
      <p:transition spd="slow" advTm="4594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977995-C1CC-BD06-D672-DE8BFCD78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493" y="891540"/>
            <a:ext cx="4047788" cy="5067460"/>
          </a:xfrm>
          <a:prstGeom prst="rect">
            <a:avLst/>
          </a:prstGeom>
        </p:spPr>
      </p:pic>
      <p:pic>
        <p:nvPicPr>
          <p:cNvPr id="8" name="Picture 7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866B8F87-B2C6-38DA-CA38-8173B4497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130" y="891540"/>
            <a:ext cx="1130671" cy="5067460"/>
          </a:xfrm>
          <a:prstGeom prst="rect">
            <a:avLst/>
          </a:prstGeom>
        </p:spPr>
      </p:pic>
      <p:pic>
        <p:nvPicPr>
          <p:cNvPr id="2" name="Picture 1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60572E4A-2156-9E54-2594-6BBA284D1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5947" y="895190"/>
            <a:ext cx="1099834" cy="50674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4EB651-BE10-3CAA-2FE8-70096AFDA649}"/>
              </a:ext>
            </a:extLst>
          </p:cNvPr>
          <p:cNvSpPr txBox="1"/>
          <p:nvPr/>
        </p:nvSpPr>
        <p:spPr>
          <a:xfrm>
            <a:off x="1472629" y="256853"/>
            <a:ext cx="590764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cs typeface="Calibri"/>
              </a:rPr>
              <a:t>Diploma Options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1660030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D3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form&#10;&#10;Description automatically generated">
            <a:extLst>
              <a:ext uri="{FF2B5EF4-FFF2-40B4-BE49-F238E27FC236}">
                <a16:creationId xmlns:a16="http://schemas.microsoft.com/office/drawing/2014/main" id="{B1EC35DE-A0D1-64EA-A7D5-74FA5AB2B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47" y="643467"/>
            <a:ext cx="4568273" cy="5571066"/>
          </a:xfrm>
          <a:prstGeom prst="rect">
            <a:avLst/>
          </a:prstGeom>
        </p:spPr>
      </p:pic>
      <p:pic>
        <p:nvPicPr>
          <p:cNvPr id="7" name="Picture 6" descr="A list of words on a white background&#10;&#10;Description automatically generated">
            <a:extLst>
              <a:ext uri="{FF2B5EF4-FFF2-40B4-BE49-F238E27FC236}">
                <a16:creationId xmlns:a16="http://schemas.microsoft.com/office/drawing/2014/main" id="{82B762C3-CBBE-2C45-B441-0C4A296AB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127" y="3131851"/>
            <a:ext cx="3653748" cy="172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77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0B134DC64DC8428396373972C41221" ma:contentTypeVersion="14" ma:contentTypeDescription="Create a new document." ma:contentTypeScope="" ma:versionID="13f2140e1b61a5fc09d8989457a536ff">
  <xsd:schema xmlns:xsd="http://www.w3.org/2001/XMLSchema" xmlns:xs="http://www.w3.org/2001/XMLSchema" xmlns:p="http://schemas.microsoft.com/office/2006/metadata/properties" xmlns:ns3="f64f9dd8-3db2-4dfb-8e9d-4f57fb4dbdec" xmlns:ns4="c1c4c741-ae66-4351-9f7c-8781241619a8" targetNamespace="http://schemas.microsoft.com/office/2006/metadata/properties" ma:root="true" ma:fieldsID="4ad54b9b959fc5e73d9fba1ccc222d4f" ns3:_="" ns4:_="">
    <xsd:import namespace="f64f9dd8-3db2-4dfb-8e9d-4f57fb4dbdec"/>
    <xsd:import namespace="c1c4c741-ae66-4351-9f7c-8781241619a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f9dd8-3db2-4dfb-8e9d-4f57fb4dbd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c4c741-ae66-4351-9f7c-8781241619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96A7CD-6610-4BC5-9D97-0BDC9C501F92}">
  <ds:schemaRefs>
    <ds:schemaRef ds:uri="c1c4c741-ae66-4351-9f7c-8781241619a8"/>
    <ds:schemaRef ds:uri="f64f9dd8-3db2-4dfb-8e9d-4f57fb4dbde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DD29D1A-0CBE-48DA-BE72-28CE921449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1970AA-DBFB-4D0D-964F-4F53AFBBD5C0}">
  <ds:schemaRefs>
    <ds:schemaRef ds:uri="c1c4c741-ae66-4351-9f7c-8781241619a8"/>
    <ds:schemaRef ds:uri="f64f9dd8-3db2-4dfb-8e9d-4f57fb4dbd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308</Words>
  <Application>Microsoft Office PowerPoint</Application>
  <PresentationFormat>On-screen Show (4:3)</PresentationFormat>
  <Paragraphs>73</Paragraphs>
  <Slides>10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Engravers MT</vt:lpstr>
      <vt:lpstr>Tahoma</vt:lpstr>
      <vt:lpstr>Times New Roman</vt:lpstr>
      <vt:lpstr>Office Theme</vt:lpstr>
      <vt:lpstr>PowerPoint Presentation</vt:lpstr>
      <vt:lpstr>Mustang Pride!</vt:lpstr>
      <vt:lpstr>High School vs.  Middle School</vt:lpstr>
      <vt:lpstr>Infinite Campus</vt:lpstr>
      <vt:lpstr>Grades</vt:lpstr>
      <vt:lpstr>Our goal.......  Graduation!</vt:lpstr>
      <vt:lpstr>Freshmen Schedule</vt:lpstr>
      <vt:lpstr>PowerPoint Presentation</vt:lpstr>
      <vt:lpstr>PowerPoint Presentation</vt:lpstr>
      <vt:lpstr>Have a GREAT YEAR!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I tell what counts for honors?</dc:title>
  <dc:creator>W.C.S.D.</dc:creator>
  <cp:lastModifiedBy>Schreiner, John</cp:lastModifiedBy>
  <cp:revision>1</cp:revision>
  <dcterms:created xsi:type="dcterms:W3CDTF">2002-01-10T21:34:05Z</dcterms:created>
  <dcterms:modified xsi:type="dcterms:W3CDTF">2023-10-31T19:43:19Z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0x010100960B134DC64DC8428396373972C41221</vt:lpwstr>
  </property>
</Properties>
</file>