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5" r:id="rId1"/>
    <p:sldMasterId id="2147483743" r:id="rId2"/>
    <p:sldMasterId id="2147483746" r:id="rId3"/>
    <p:sldMasterId id="2147483760" r:id="rId4"/>
  </p:sldMasterIdLst>
  <p:notesMasterIdLst>
    <p:notesMasterId r:id="rId29"/>
  </p:notesMasterIdLst>
  <p:sldIdLst>
    <p:sldId id="4421" r:id="rId5"/>
    <p:sldId id="4407" r:id="rId6"/>
    <p:sldId id="4416" r:id="rId7"/>
    <p:sldId id="4415" r:id="rId8"/>
    <p:sldId id="4417" r:id="rId9"/>
    <p:sldId id="4418" r:id="rId10"/>
    <p:sldId id="4420" r:id="rId11"/>
    <p:sldId id="4419" r:id="rId12"/>
    <p:sldId id="4409" r:id="rId13"/>
    <p:sldId id="334" r:id="rId14"/>
    <p:sldId id="257" r:id="rId15"/>
    <p:sldId id="4395" r:id="rId16"/>
    <p:sldId id="4396" r:id="rId17"/>
    <p:sldId id="4404" r:id="rId18"/>
    <p:sldId id="4397" r:id="rId19"/>
    <p:sldId id="4401" r:id="rId20"/>
    <p:sldId id="4399" r:id="rId21"/>
    <p:sldId id="4402" r:id="rId22"/>
    <p:sldId id="4403" r:id="rId23"/>
    <p:sldId id="323" r:id="rId24"/>
    <p:sldId id="258" r:id="rId25"/>
    <p:sldId id="271" r:id="rId26"/>
    <p:sldId id="302" r:id="rId27"/>
    <p:sldId id="259"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a:srgbClr val="180137"/>
    <a:srgbClr val="411574"/>
    <a:srgbClr val="67339F"/>
    <a:srgbClr val="8551BD"/>
    <a:srgbClr val="352E71"/>
    <a:srgbClr val="4472C4"/>
    <a:srgbClr val="FFC000"/>
    <a:srgbClr val="5B9BD5"/>
    <a:srgbClr val="FFF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62C49F-901E-0000-ABBE-1712DFFDBF7A}" v="32" dt="2021-05-03T20:49:13.219"/>
    <p1510:client id="{37A42564-398C-44E1-B7AD-E3211B126179}" v="22" dt="2022-01-02T17:33:24.518"/>
    <p1510:client id="{94A1C69F-D0C7-0000-DF7E-4A17F50DF3BF}" v="72" dt="2021-05-10T20:18:49.2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81" autoAdjust="0"/>
    <p:restoredTop sz="94660"/>
  </p:normalViewPr>
  <p:slideViewPr>
    <p:cSldViewPr snapToGrid="0">
      <p:cViewPr varScale="1">
        <p:scale>
          <a:sx n="154" d="100"/>
          <a:sy n="154" d="100"/>
        </p:scale>
        <p:origin x="1896" y="1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37" Type="http://schemas.openxmlformats.org/officeDocument/2006/relationships/customXml" Target="../customXml/item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ustomXml" Target="../customXml/item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ez, Leah" userId="S::leah.martinez@washoeschools.net::8e08fb05-f9dd-42f5-bab7-d343bb4f0b57" providerId="AD" clId="Web-{2362C49F-901E-0000-ABBE-1712DFFDBF7A}"/>
    <pc:docChg chg="modSld">
      <pc:chgData name="Martinez, Leah" userId="S::leah.martinez@washoeschools.net::8e08fb05-f9dd-42f5-bab7-d343bb4f0b57" providerId="AD" clId="Web-{2362C49F-901E-0000-ABBE-1712DFFDBF7A}" dt="2021-05-03T20:49:13.219" v="14" actId="20577"/>
      <pc:docMkLst>
        <pc:docMk/>
      </pc:docMkLst>
      <pc:sldChg chg="modSp">
        <pc:chgData name="Martinez, Leah" userId="S::leah.martinez@washoeschools.net::8e08fb05-f9dd-42f5-bab7-d343bb4f0b57" providerId="AD" clId="Web-{2362C49F-901E-0000-ABBE-1712DFFDBF7A}" dt="2021-05-03T20:49:13.219" v="14" actId="20577"/>
        <pc:sldMkLst>
          <pc:docMk/>
          <pc:sldMk cId="3060487713" sldId="258"/>
        </pc:sldMkLst>
        <pc:spChg chg="mod">
          <ac:chgData name="Martinez, Leah" userId="S::leah.martinez@washoeschools.net::8e08fb05-f9dd-42f5-bab7-d343bb4f0b57" providerId="AD" clId="Web-{2362C49F-901E-0000-ABBE-1712DFFDBF7A}" dt="2021-05-03T20:49:08.421" v="12" actId="20577"/>
          <ac:spMkLst>
            <pc:docMk/>
            <pc:sldMk cId="3060487713" sldId="258"/>
            <ac:spMk id="3" creationId="{00000000-0000-0000-0000-000000000000}"/>
          </ac:spMkLst>
        </pc:spChg>
        <pc:spChg chg="mod">
          <ac:chgData name="Martinez, Leah" userId="S::leah.martinez@washoeschools.net::8e08fb05-f9dd-42f5-bab7-d343bb4f0b57" providerId="AD" clId="Web-{2362C49F-901E-0000-ABBE-1712DFFDBF7A}" dt="2021-05-03T20:49:13.219" v="14" actId="20577"/>
          <ac:spMkLst>
            <pc:docMk/>
            <pc:sldMk cId="3060487713" sldId="258"/>
            <ac:spMk id="4" creationId="{00000000-0000-0000-0000-000000000000}"/>
          </ac:spMkLst>
        </pc:spChg>
      </pc:sldChg>
    </pc:docChg>
  </pc:docChgLst>
  <pc:docChgLst>
    <pc:chgData name="Martinez, Leah" userId="S::leah.martinez@washoeschools.net::8e08fb05-f9dd-42f5-bab7-d343bb4f0b57" providerId="AD" clId="Web-{37A42564-398C-44E1-B7AD-E3211B126179}"/>
    <pc:docChg chg="delSld modSld">
      <pc:chgData name="Martinez, Leah" userId="S::leah.martinez@washoeschools.net::8e08fb05-f9dd-42f5-bab7-d343bb4f0b57" providerId="AD" clId="Web-{37A42564-398C-44E1-B7AD-E3211B126179}" dt="2022-01-02T17:33:24.518" v="20" actId="1076"/>
      <pc:docMkLst>
        <pc:docMk/>
      </pc:docMkLst>
      <pc:sldChg chg="modSp">
        <pc:chgData name="Martinez, Leah" userId="S::leah.martinez@washoeschools.net::8e08fb05-f9dd-42f5-bab7-d343bb4f0b57" providerId="AD" clId="Web-{37A42564-398C-44E1-B7AD-E3211B126179}" dt="2022-01-02T17:32:34.563" v="19" actId="20577"/>
        <pc:sldMkLst>
          <pc:docMk/>
          <pc:sldMk cId="3060487713" sldId="258"/>
        </pc:sldMkLst>
        <pc:spChg chg="mod">
          <ac:chgData name="Martinez, Leah" userId="S::leah.martinez@washoeschools.net::8e08fb05-f9dd-42f5-bab7-d343bb4f0b57" providerId="AD" clId="Web-{37A42564-398C-44E1-B7AD-E3211B126179}" dt="2022-01-02T17:32:34.563" v="19" actId="20577"/>
          <ac:spMkLst>
            <pc:docMk/>
            <pc:sldMk cId="3060487713" sldId="258"/>
            <ac:spMk id="3" creationId="{00000000-0000-0000-0000-000000000000}"/>
          </ac:spMkLst>
        </pc:spChg>
      </pc:sldChg>
      <pc:sldChg chg="modSp">
        <pc:chgData name="Martinez, Leah" userId="S::leah.martinez@washoeschools.net::8e08fb05-f9dd-42f5-bab7-d343bb4f0b57" providerId="AD" clId="Web-{37A42564-398C-44E1-B7AD-E3211B126179}" dt="2022-01-02T17:33:24.518" v="20" actId="1076"/>
        <pc:sldMkLst>
          <pc:docMk/>
          <pc:sldMk cId="3445256832" sldId="259"/>
        </pc:sldMkLst>
        <pc:spChg chg="mod">
          <ac:chgData name="Martinez, Leah" userId="S::leah.martinez@washoeschools.net::8e08fb05-f9dd-42f5-bab7-d343bb4f0b57" providerId="AD" clId="Web-{37A42564-398C-44E1-B7AD-E3211B126179}" dt="2022-01-02T17:33:24.518" v="20" actId="1076"/>
          <ac:spMkLst>
            <pc:docMk/>
            <pc:sldMk cId="3445256832" sldId="259"/>
            <ac:spMk id="5" creationId="{00000000-0000-0000-0000-000000000000}"/>
          </ac:spMkLst>
        </pc:spChg>
      </pc:sldChg>
      <pc:sldChg chg="del">
        <pc:chgData name="Martinez, Leah" userId="S::leah.martinez@washoeschools.net::8e08fb05-f9dd-42f5-bab7-d343bb4f0b57" providerId="AD" clId="Web-{37A42564-398C-44E1-B7AD-E3211B126179}" dt="2022-01-02T17:31:52.232" v="0"/>
        <pc:sldMkLst>
          <pc:docMk/>
          <pc:sldMk cId="2941388563" sldId="335"/>
        </pc:sldMkLst>
      </pc:sldChg>
    </pc:docChg>
  </pc:docChgLst>
  <pc:docChgLst>
    <pc:chgData name="Martinez, Leah" userId="S::leah.martinez@washoeschools.net::8e08fb05-f9dd-42f5-bab7-d343bb4f0b57" providerId="AD" clId="Web-{94A1C69F-D0C7-0000-DF7E-4A17F50DF3BF}"/>
    <pc:docChg chg="delSld">
      <pc:chgData name="Martinez, Leah" userId="S::leah.martinez@washoeschools.net::8e08fb05-f9dd-42f5-bab7-d343bb4f0b57" providerId="AD" clId="Web-{94A1C69F-D0C7-0000-DF7E-4A17F50DF3BF}" dt="2021-05-10T20:18:49.269" v="71"/>
      <pc:docMkLst>
        <pc:docMk/>
      </pc:docMkLst>
      <pc:sldChg chg="del">
        <pc:chgData name="Martinez, Leah" userId="S::leah.martinez@washoeschools.net::8e08fb05-f9dd-42f5-bab7-d343bb4f0b57" providerId="AD" clId="Web-{94A1C69F-D0C7-0000-DF7E-4A17F50DF3BF}" dt="2021-05-10T20:18:49.254" v="53"/>
        <pc:sldMkLst>
          <pc:docMk/>
          <pc:sldMk cId="2831630604" sldId="260"/>
        </pc:sldMkLst>
      </pc:sldChg>
      <pc:sldChg chg="del">
        <pc:chgData name="Martinez, Leah" userId="S::leah.martinez@washoeschools.net::8e08fb05-f9dd-42f5-bab7-d343bb4f0b57" providerId="AD" clId="Web-{94A1C69F-D0C7-0000-DF7E-4A17F50DF3BF}" dt="2021-05-10T20:18:49.237" v="50"/>
        <pc:sldMkLst>
          <pc:docMk/>
          <pc:sldMk cId="2897422017" sldId="261"/>
        </pc:sldMkLst>
      </pc:sldChg>
      <pc:sldChg chg="del">
        <pc:chgData name="Martinez, Leah" userId="S::leah.martinez@washoeschools.net::8e08fb05-f9dd-42f5-bab7-d343bb4f0b57" providerId="AD" clId="Web-{94A1C69F-D0C7-0000-DF7E-4A17F50DF3BF}" dt="2021-05-10T20:18:49.237" v="48"/>
        <pc:sldMkLst>
          <pc:docMk/>
          <pc:sldMk cId="4240772860" sldId="262"/>
        </pc:sldMkLst>
      </pc:sldChg>
      <pc:sldChg chg="del">
        <pc:chgData name="Martinez, Leah" userId="S::leah.martinez@washoeschools.net::8e08fb05-f9dd-42f5-bab7-d343bb4f0b57" providerId="AD" clId="Web-{94A1C69F-D0C7-0000-DF7E-4A17F50DF3BF}" dt="2021-05-10T20:18:49.237" v="44"/>
        <pc:sldMkLst>
          <pc:docMk/>
          <pc:sldMk cId="3247721566" sldId="263"/>
        </pc:sldMkLst>
      </pc:sldChg>
      <pc:sldChg chg="del">
        <pc:chgData name="Martinez, Leah" userId="S::leah.martinez@washoeschools.net::8e08fb05-f9dd-42f5-bab7-d343bb4f0b57" providerId="AD" clId="Web-{94A1C69F-D0C7-0000-DF7E-4A17F50DF3BF}" dt="2021-05-10T20:18:49.237" v="40"/>
        <pc:sldMkLst>
          <pc:docMk/>
          <pc:sldMk cId="212612924" sldId="264"/>
        </pc:sldMkLst>
      </pc:sldChg>
      <pc:sldChg chg="del">
        <pc:chgData name="Martinez, Leah" userId="S::leah.martinez@washoeschools.net::8e08fb05-f9dd-42f5-bab7-d343bb4f0b57" providerId="AD" clId="Web-{94A1C69F-D0C7-0000-DF7E-4A17F50DF3BF}" dt="2021-05-10T20:18:49.222" v="32"/>
        <pc:sldMkLst>
          <pc:docMk/>
          <pc:sldMk cId="1491416764" sldId="265"/>
        </pc:sldMkLst>
      </pc:sldChg>
      <pc:sldChg chg="del">
        <pc:chgData name="Martinez, Leah" userId="S::leah.martinez@washoeschools.net::8e08fb05-f9dd-42f5-bab7-d343bb4f0b57" providerId="AD" clId="Web-{94A1C69F-D0C7-0000-DF7E-4A17F50DF3BF}" dt="2021-05-10T20:18:49.222" v="29"/>
        <pc:sldMkLst>
          <pc:docMk/>
          <pc:sldMk cId="2234570606" sldId="266"/>
        </pc:sldMkLst>
      </pc:sldChg>
      <pc:sldChg chg="del">
        <pc:chgData name="Martinez, Leah" userId="S::leah.martinez@washoeschools.net::8e08fb05-f9dd-42f5-bab7-d343bb4f0b57" providerId="AD" clId="Web-{94A1C69F-D0C7-0000-DF7E-4A17F50DF3BF}" dt="2021-05-10T20:18:49.206" v="15"/>
        <pc:sldMkLst>
          <pc:docMk/>
          <pc:sldMk cId="3483558330" sldId="268"/>
        </pc:sldMkLst>
      </pc:sldChg>
      <pc:sldChg chg="del">
        <pc:chgData name="Martinez, Leah" userId="S::leah.martinez@washoeschools.net::8e08fb05-f9dd-42f5-bab7-d343bb4f0b57" providerId="AD" clId="Web-{94A1C69F-D0C7-0000-DF7E-4A17F50DF3BF}" dt="2021-05-10T20:18:49.206" v="13"/>
        <pc:sldMkLst>
          <pc:docMk/>
          <pc:sldMk cId="2963682503" sldId="269"/>
        </pc:sldMkLst>
      </pc:sldChg>
      <pc:sldChg chg="del">
        <pc:chgData name="Martinez, Leah" userId="S::leah.martinez@washoeschools.net::8e08fb05-f9dd-42f5-bab7-d343bb4f0b57" providerId="AD" clId="Web-{94A1C69F-D0C7-0000-DF7E-4A17F50DF3BF}" dt="2021-05-10T20:18:49.206" v="12"/>
        <pc:sldMkLst>
          <pc:docMk/>
          <pc:sldMk cId="1034476386" sldId="270"/>
        </pc:sldMkLst>
      </pc:sldChg>
      <pc:sldChg chg="del">
        <pc:chgData name="Martinez, Leah" userId="S::leah.martinez@washoeschools.net::8e08fb05-f9dd-42f5-bab7-d343bb4f0b57" providerId="AD" clId="Web-{94A1C69F-D0C7-0000-DF7E-4A17F50DF3BF}" dt="2021-05-10T20:18:49.190" v="8"/>
        <pc:sldMkLst>
          <pc:docMk/>
          <pc:sldMk cId="2419101899" sldId="273"/>
        </pc:sldMkLst>
      </pc:sldChg>
      <pc:sldChg chg="del">
        <pc:chgData name="Martinez, Leah" userId="S::leah.martinez@washoeschools.net::8e08fb05-f9dd-42f5-bab7-d343bb4f0b57" providerId="AD" clId="Web-{94A1C69F-D0C7-0000-DF7E-4A17F50DF3BF}" dt="2021-05-10T20:17:08.574" v="1"/>
        <pc:sldMkLst>
          <pc:docMk/>
          <pc:sldMk cId="205325705" sldId="275"/>
        </pc:sldMkLst>
      </pc:sldChg>
      <pc:sldChg chg="del">
        <pc:chgData name="Martinez, Leah" userId="S::leah.martinez@washoeschools.net::8e08fb05-f9dd-42f5-bab7-d343bb4f0b57" providerId="AD" clId="Web-{94A1C69F-D0C7-0000-DF7E-4A17F50DF3BF}" dt="2021-05-10T20:18:49.206" v="11"/>
        <pc:sldMkLst>
          <pc:docMk/>
          <pc:sldMk cId="3798085411" sldId="289"/>
        </pc:sldMkLst>
      </pc:sldChg>
      <pc:sldChg chg="del">
        <pc:chgData name="Martinez, Leah" userId="S::leah.martinez@washoeschools.net::8e08fb05-f9dd-42f5-bab7-d343bb4f0b57" providerId="AD" clId="Web-{94A1C69F-D0C7-0000-DF7E-4A17F50DF3BF}" dt="2021-05-10T20:18:49.190" v="10"/>
        <pc:sldMkLst>
          <pc:docMk/>
          <pc:sldMk cId="2229476675" sldId="293"/>
        </pc:sldMkLst>
      </pc:sldChg>
      <pc:sldChg chg="del">
        <pc:chgData name="Martinez, Leah" userId="S::leah.martinez@washoeschools.net::8e08fb05-f9dd-42f5-bab7-d343bb4f0b57" providerId="AD" clId="Web-{94A1C69F-D0C7-0000-DF7E-4A17F50DF3BF}" dt="2021-05-10T20:18:49.269" v="65"/>
        <pc:sldMkLst>
          <pc:docMk/>
          <pc:sldMk cId="4098218011" sldId="301"/>
        </pc:sldMkLst>
      </pc:sldChg>
      <pc:sldChg chg="del">
        <pc:chgData name="Martinez, Leah" userId="S::leah.martinez@washoeschools.net::8e08fb05-f9dd-42f5-bab7-d343bb4f0b57" providerId="AD" clId="Web-{94A1C69F-D0C7-0000-DF7E-4A17F50DF3BF}" dt="2021-05-10T20:18:49.269" v="63"/>
        <pc:sldMkLst>
          <pc:docMk/>
          <pc:sldMk cId="1550799535" sldId="303"/>
        </pc:sldMkLst>
      </pc:sldChg>
      <pc:sldChg chg="del">
        <pc:chgData name="Martinez, Leah" userId="S::leah.martinez@washoeschools.net::8e08fb05-f9dd-42f5-bab7-d343bb4f0b57" providerId="AD" clId="Web-{94A1C69F-D0C7-0000-DF7E-4A17F50DF3BF}" dt="2021-05-10T20:18:49.269" v="66"/>
        <pc:sldMkLst>
          <pc:docMk/>
          <pc:sldMk cId="3432051751" sldId="304"/>
        </pc:sldMkLst>
      </pc:sldChg>
      <pc:sldChg chg="del">
        <pc:chgData name="Martinez, Leah" userId="S::leah.martinez@washoeschools.net::8e08fb05-f9dd-42f5-bab7-d343bb4f0b57" providerId="AD" clId="Web-{94A1C69F-D0C7-0000-DF7E-4A17F50DF3BF}" dt="2021-05-10T20:18:49.254" v="59"/>
        <pc:sldMkLst>
          <pc:docMk/>
          <pc:sldMk cId="3479186228" sldId="306"/>
        </pc:sldMkLst>
      </pc:sldChg>
      <pc:sldChg chg="del">
        <pc:chgData name="Martinez, Leah" userId="S::leah.martinez@washoeschools.net::8e08fb05-f9dd-42f5-bab7-d343bb4f0b57" providerId="AD" clId="Web-{94A1C69F-D0C7-0000-DF7E-4A17F50DF3BF}" dt="2021-05-10T20:18:49.269" v="64"/>
        <pc:sldMkLst>
          <pc:docMk/>
          <pc:sldMk cId="3816757809" sldId="310"/>
        </pc:sldMkLst>
      </pc:sldChg>
      <pc:sldChg chg="del">
        <pc:chgData name="Martinez, Leah" userId="S::leah.martinez@washoeschools.net::8e08fb05-f9dd-42f5-bab7-d343bb4f0b57" providerId="AD" clId="Web-{94A1C69F-D0C7-0000-DF7E-4A17F50DF3BF}" dt="2021-05-10T20:17:08.606" v="7"/>
        <pc:sldMkLst>
          <pc:docMk/>
          <pc:sldMk cId="96992627" sldId="311"/>
        </pc:sldMkLst>
      </pc:sldChg>
      <pc:sldChg chg="del">
        <pc:chgData name="Martinez, Leah" userId="S::leah.martinez@washoeschools.net::8e08fb05-f9dd-42f5-bab7-d343bb4f0b57" providerId="AD" clId="Web-{94A1C69F-D0C7-0000-DF7E-4A17F50DF3BF}" dt="2021-05-10T20:18:49.269" v="69"/>
        <pc:sldMkLst>
          <pc:docMk/>
          <pc:sldMk cId="2464455324" sldId="313"/>
        </pc:sldMkLst>
      </pc:sldChg>
      <pc:sldChg chg="del">
        <pc:chgData name="Martinez, Leah" userId="S::leah.martinez@washoeschools.net::8e08fb05-f9dd-42f5-bab7-d343bb4f0b57" providerId="AD" clId="Web-{94A1C69F-D0C7-0000-DF7E-4A17F50DF3BF}" dt="2021-05-10T20:17:08.590" v="4"/>
        <pc:sldMkLst>
          <pc:docMk/>
          <pc:sldMk cId="3542822094" sldId="314"/>
        </pc:sldMkLst>
      </pc:sldChg>
      <pc:sldChg chg="del">
        <pc:chgData name="Martinez, Leah" userId="S::leah.martinez@washoeschools.net::8e08fb05-f9dd-42f5-bab7-d343bb4f0b57" providerId="AD" clId="Web-{94A1C69F-D0C7-0000-DF7E-4A17F50DF3BF}" dt="2021-05-10T20:17:08.574" v="0"/>
        <pc:sldMkLst>
          <pc:docMk/>
          <pc:sldMk cId="4225244903" sldId="322"/>
        </pc:sldMkLst>
      </pc:sldChg>
      <pc:sldChg chg="del">
        <pc:chgData name="Martinez, Leah" userId="S::leah.martinez@washoeschools.net::8e08fb05-f9dd-42f5-bab7-d343bb4f0b57" providerId="AD" clId="Web-{94A1C69F-D0C7-0000-DF7E-4A17F50DF3BF}" dt="2021-05-10T20:18:49.254" v="58"/>
        <pc:sldMkLst>
          <pc:docMk/>
          <pc:sldMk cId="92686804" sldId="326"/>
        </pc:sldMkLst>
      </pc:sldChg>
      <pc:sldChg chg="del">
        <pc:chgData name="Martinez, Leah" userId="S::leah.martinez@washoeschools.net::8e08fb05-f9dd-42f5-bab7-d343bb4f0b57" providerId="AD" clId="Web-{94A1C69F-D0C7-0000-DF7E-4A17F50DF3BF}" dt="2021-05-10T20:18:49.254" v="57"/>
        <pc:sldMkLst>
          <pc:docMk/>
          <pc:sldMk cId="2993455404" sldId="327"/>
        </pc:sldMkLst>
      </pc:sldChg>
      <pc:sldChg chg="del">
        <pc:chgData name="Martinez, Leah" userId="S::leah.martinez@washoeschools.net::8e08fb05-f9dd-42f5-bab7-d343bb4f0b57" providerId="AD" clId="Web-{94A1C69F-D0C7-0000-DF7E-4A17F50DF3BF}" dt="2021-05-10T20:18:49.254" v="54"/>
        <pc:sldMkLst>
          <pc:docMk/>
          <pc:sldMk cId="1394645769" sldId="328"/>
        </pc:sldMkLst>
      </pc:sldChg>
      <pc:sldChg chg="del">
        <pc:chgData name="Martinez, Leah" userId="S::leah.martinez@washoeschools.net::8e08fb05-f9dd-42f5-bab7-d343bb4f0b57" providerId="AD" clId="Web-{94A1C69F-D0C7-0000-DF7E-4A17F50DF3BF}" dt="2021-05-10T20:18:49.222" v="28"/>
        <pc:sldMkLst>
          <pc:docMk/>
          <pc:sldMk cId="2923112778" sldId="329"/>
        </pc:sldMkLst>
      </pc:sldChg>
      <pc:sldChg chg="del">
        <pc:chgData name="Martinez, Leah" userId="S::leah.martinez@washoeschools.net::8e08fb05-f9dd-42f5-bab7-d343bb4f0b57" providerId="AD" clId="Web-{94A1C69F-D0C7-0000-DF7E-4A17F50DF3BF}" dt="2021-05-10T20:18:49.237" v="42"/>
        <pc:sldMkLst>
          <pc:docMk/>
          <pc:sldMk cId="4028925622" sldId="336"/>
        </pc:sldMkLst>
      </pc:sldChg>
      <pc:sldChg chg="del">
        <pc:chgData name="Martinez, Leah" userId="S::leah.martinez@washoeschools.net::8e08fb05-f9dd-42f5-bab7-d343bb4f0b57" providerId="AD" clId="Web-{94A1C69F-D0C7-0000-DF7E-4A17F50DF3BF}" dt="2021-05-10T20:18:49.237" v="43"/>
        <pc:sldMkLst>
          <pc:docMk/>
          <pc:sldMk cId="3766515715" sldId="337"/>
        </pc:sldMkLst>
      </pc:sldChg>
      <pc:sldChg chg="del">
        <pc:chgData name="Martinez, Leah" userId="S::leah.martinez@washoeschools.net::8e08fb05-f9dd-42f5-bab7-d343bb4f0b57" providerId="AD" clId="Web-{94A1C69F-D0C7-0000-DF7E-4A17F50DF3BF}" dt="2021-05-10T20:18:49.237" v="39"/>
        <pc:sldMkLst>
          <pc:docMk/>
          <pc:sldMk cId="3694856312" sldId="339"/>
        </pc:sldMkLst>
      </pc:sldChg>
      <pc:sldChg chg="del">
        <pc:chgData name="Martinez, Leah" userId="S::leah.martinez@washoeschools.net::8e08fb05-f9dd-42f5-bab7-d343bb4f0b57" providerId="AD" clId="Web-{94A1C69F-D0C7-0000-DF7E-4A17F50DF3BF}" dt="2021-05-10T20:18:49.254" v="51"/>
        <pc:sldMkLst>
          <pc:docMk/>
          <pc:sldMk cId="2211840424" sldId="4384"/>
        </pc:sldMkLst>
      </pc:sldChg>
      <pc:sldChg chg="del">
        <pc:chgData name="Martinez, Leah" userId="S::leah.martinez@washoeschools.net::8e08fb05-f9dd-42f5-bab7-d343bb4f0b57" providerId="AD" clId="Web-{94A1C69F-D0C7-0000-DF7E-4A17F50DF3BF}" dt="2021-05-10T20:18:49.254" v="52"/>
        <pc:sldMkLst>
          <pc:docMk/>
          <pc:sldMk cId="688340245" sldId="4385"/>
        </pc:sldMkLst>
      </pc:sldChg>
      <pc:sldChg chg="del">
        <pc:chgData name="Martinez, Leah" userId="S::leah.martinez@washoeschools.net::8e08fb05-f9dd-42f5-bab7-d343bb4f0b57" providerId="AD" clId="Web-{94A1C69F-D0C7-0000-DF7E-4A17F50DF3BF}" dt="2021-05-10T20:18:49.222" v="37"/>
        <pc:sldMkLst>
          <pc:docMk/>
          <pc:sldMk cId="2716772211" sldId="4386"/>
        </pc:sldMkLst>
      </pc:sldChg>
      <pc:sldChg chg="del">
        <pc:chgData name="Martinez, Leah" userId="S::leah.martinez@washoeschools.net::8e08fb05-f9dd-42f5-bab7-d343bb4f0b57" providerId="AD" clId="Web-{94A1C69F-D0C7-0000-DF7E-4A17F50DF3BF}" dt="2021-05-10T20:18:49.254" v="56"/>
        <pc:sldMkLst>
          <pc:docMk/>
          <pc:sldMk cId="1106741943" sldId="4387"/>
        </pc:sldMkLst>
      </pc:sldChg>
      <pc:sldChg chg="del">
        <pc:chgData name="Martinez, Leah" userId="S::leah.martinez@washoeschools.net::8e08fb05-f9dd-42f5-bab7-d343bb4f0b57" providerId="AD" clId="Web-{94A1C69F-D0C7-0000-DF7E-4A17F50DF3BF}" dt="2021-05-10T20:18:49.254" v="55"/>
        <pc:sldMkLst>
          <pc:docMk/>
          <pc:sldMk cId="4108074746" sldId="4388"/>
        </pc:sldMkLst>
      </pc:sldChg>
      <pc:sldChg chg="del">
        <pc:chgData name="Martinez, Leah" userId="S::leah.martinez@washoeschools.net::8e08fb05-f9dd-42f5-bab7-d343bb4f0b57" providerId="AD" clId="Web-{94A1C69F-D0C7-0000-DF7E-4A17F50DF3BF}" dt="2021-05-10T20:18:49.269" v="61"/>
        <pc:sldMkLst>
          <pc:docMk/>
          <pc:sldMk cId="3426372753" sldId="4390"/>
        </pc:sldMkLst>
      </pc:sldChg>
      <pc:sldChg chg="del">
        <pc:chgData name="Martinez, Leah" userId="S::leah.martinez@washoeschools.net::8e08fb05-f9dd-42f5-bab7-d343bb4f0b57" providerId="AD" clId="Web-{94A1C69F-D0C7-0000-DF7E-4A17F50DF3BF}" dt="2021-05-10T20:18:49.254" v="60"/>
        <pc:sldMkLst>
          <pc:docMk/>
          <pc:sldMk cId="3289485501" sldId="4391"/>
        </pc:sldMkLst>
      </pc:sldChg>
      <pc:sldChg chg="del">
        <pc:chgData name="Martinez, Leah" userId="S::leah.martinez@washoeschools.net::8e08fb05-f9dd-42f5-bab7-d343bb4f0b57" providerId="AD" clId="Web-{94A1C69F-D0C7-0000-DF7E-4A17F50DF3BF}" dt="2021-05-10T20:18:49.269" v="71"/>
        <pc:sldMkLst>
          <pc:docMk/>
          <pc:sldMk cId="1253323610" sldId="4392"/>
        </pc:sldMkLst>
      </pc:sldChg>
      <pc:sldChg chg="del">
        <pc:chgData name="Martinez, Leah" userId="S::leah.martinez@washoeschools.net::8e08fb05-f9dd-42f5-bab7-d343bb4f0b57" providerId="AD" clId="Web-{94A1C69F-D0C7-0000-DF7E-4A17F50DF3BF}" dt="2021-05-10T20:18:49.269" v="70"/>
        <pc:sldMkLst>
          <pc:docMk/>
          <pc:sldMk cId="3890781814" sldId="4393"/>
        </pc:sldMkLst>
      </pc:sldChg>
      <pc:sldChg chg="del">
        <pc:chgData name="Martinez, Leah" userId="S::leah.martinez@washoeschools.net::8e08fb05-f9dd-42f5-bab7-d343bb4f0b57" providerId="AD" clId="Web-{94A1C69F-D0C7-0000-DF7E-4A17F50DF3BF}" dt="2021-05-10T20:18:49.237" v="49"/>
        <pc:sldMkLst>
          <pc:docMk/>
          <pc:sldMk cId="1999453328" sldId="4423"/>
        </pc:sldMkLst>
      </pc:sldChg>
      <pc:sldChg chg="del">
        <pc:chgData name="Martinez, Leah" userId="S::leah.martinez@washoeschools.net::8e08fb05-f9dd-42f5-bab7-d343bb4f0b57" providerId="AD" clId="Web-{94A1C69F-D0C7-0000-DF7E-4A17F50DF3BF}" dt="2021-05-10T20:18:49.237" v="46"/>
        <pc:sldMkLst>
          <pc:docMk/>
          <pc:sldMk cId="2885841269" sldId="4424"/>
        </pc:sldMkLst>
      </pc:sldChg>
      <pc:sldChg chg="del">
        <pc:chgData name="Martinez, Leah" userId="S::leah.martinez@washoeschools.net::8e08fb05-f9dd-42f5-bab7-d343bb4f0b57" providerId="AD" clId="Web-{94A1C69F-D0C7-0000-DF7E-4A17F50DF3BF}" dt="2021-05-10T20:18:49.237" v="45"/>
        <pc:sldMkLst>
          <pc:docMk/>
          <pc:sldMk cId="2359157029" sldId="4425"/>
        </pc:sldMkLst>
      </pc:sldChg>
      <pc:sldChg chg="del">
        <pc:chgData name="Martinez, Leah" userId="S::leah.martinez@washoeschools.net::8e08fb05-f9dd-42f5-bab7-d343bb4f0b57" providerId="AD" clId="Web-{94A1C69F-D0C7-0000-DF7E-4A17F50DF3BF}" dt="2021-05-10T20:18:49.237" v="41"/>
        <pc:sldMkLst>
          <pc:docMk/>
          <pc:sldMk cId="3265711128" sldId="4426"/>
        </pc:sldMkLst>
      </pc:sldChg>
      <pc:sldChg chg="del">
        <pc:chgData name="Martinez, Leah" userId="S::leah.martinez@washoeschools.net::8e08fb05-f9dd-42f5-bab7-d343bb4f0b57" providerId="AD" clId="Web-{94A1C69F-D0C7-0000-DF7E-4A17F50DF3BF}" dt="2021-05-10T20:18:49.222" v="38"/>
        <pc:sldMkLst>
          <pc:docMk/>
          <pc:sldMk cId="4170430807" sldId="4427"/>
        </pc:sldMkLst>
      </pc:sldChg>
      <pc:sldChg chg="del">
        <pc:chgData name="Martinez, Leah" userId="S::leah.martinez@washoeschools.net::8e08fb05-f9dd-42f5-bab7-d343bb4f0b57" providerId="AD" clId="Web-{94A1C69F-D0C7-0000-DF7E-4A17F50DF3BF}" dt="2021-05-10T20:18:49.222" v="36"/>
        <pc:sldMkLst>
          <pc:docMk/>
          <pc:sldMk cId="3590960991" sldId="4428"/>
        </pc:sldMkLst>
      </pc:sldChg>
      <pc:sldChg chg="del">
        <pc:chgData name="Martinez, Leah" userId="S::leah.martinez@washoeschools.net::8e08fb05-f9dd-42f5-bab7-d343bb4f0b57" providerId="AD" clId="Web-{94A1C69F-D0C7-0000-DF7E-4A17F50DF3BF}" dt="2021-05-10T20:18:49.222" v="34"/>
        <pc:sldMkLst>
          <pc:docMk/>
          <pc:sldMk cId="3511467473" sldId="4429"/>
        </pc:sldMkLst>
      </pc:sldChg>
      <pc:sldChg chg="del">
        <pc:chgData name="Martinez, Leah" userId="S::leah.martinez@washoeschools.net::8e08fb05-f9dd-42f5-bab7-d343bb4f0b57" providerId="AD" clId="Web-{94A1C69F-D0C7-0000-DF7E-4A17F50DF3BF}" dt="2021-05-10T20:18:49.190" v="9"/>
        <pc:sldMkLst>
          <pc:docMk/>
          <pc:sldMk cId="2417160707" sldId="4430"/>
        </pc:sldMkLst>
      </pc:sldChg>
      <pc:sldChg chg="del">
        <pc:chgData name="Martinez, Leah" userId="S::leah.martinez@washoeschools.net::8e08fb05-f9dd-42f5-bab7-d343bb4f0b57" providerId="AD" clId="Web-{94A1C69F-D0C7-0000-DF7E-4A17F50DF3BF}" dt="2021-05-10T20:18:49.222" v="31"/>
        <pc:sldMkLst>
          <pc:docMk/>
          <pc:sldMk cId="1299980654" sldId="4431"/>
        </pc:sldMkLst>
      </pc:sldChg>
      <pc:sldChg chg="del">
        <pc:chgData name="Martinez, Leah" userId="S::leah.martinez@washoeschools.net::8e08fb05-f9dd-42f5-bab7-d343bb4f0b57" providerId="AD" clId="Web-{94A1C69F-D0C7-0000-DF7E-4A17F50DF3BF}" dt="2021-05-10T20:18:49.222" v="30"/>
        <pc:sldMkLst>
          <pc:docMk/>
          <pc:sldMk cId="157869100" sldId="4432"/>
        </pc:sldMkLst>
      </pc:sldChg>
      <pc:sldChg chg="del">
        <pc:chgData name="Martinez, Leah" userId="S::leah.martinez@washoeschools.net::8e08fb05-f9dd-42f5-bab7-d343bb4f0b57" providerId="AD" clId="Web-{94A1C69F-D0C7-0000-DF7E-4A17F50DF3BF}" dt="2021-05-10T20:18:49.237" v="47"/>
        <pc:sldMkLst>
          <pc:docMk/>
          <pc:sldMk cId="4251176973" sldId="4433"/>
        </pc:sldMkLst>
      </pc:sldChg>
      <pc:sldChg chg="del">
        <pc:chgData name="Martinez, Leah" userId="S::leah.martinez@washoeschools.net::8e08fb05-f9dd-42f5-bab7-d343bb4f0b57" providerId="AD" clId="Web-{94A1C69F-D0C7-0000-DF7E-4A17F50DF3BF}" dt="2021-05-10T20:18:49.269" v="62"/>
        <pc:sldMkLst>
          <pc:docMk/>
          <pc:sldMk cId="1037200337" sldId="5552"/>
        </pc:sldMkLst>
      </pc:sldChg>
      <pc:sldChg chg="del">
        <pc:chgData name="Martinez, Leah" userId="S::leah.martinez@washoeschools.net::8e08fb05-f9dd-42f5-bab7-d343bb4f0b57" providerId="AD" clId="Web-{94A1C69F-D0C7-0000-DF7E-4A17F50DF3BF}" dt="2021-05-10T20:18:49.222" v="27"/>
        <pc:sldMkLst>
          <pc:docMk/>
          <pc:sldMk cId="3270038650" sldId="5553"/>
        </pc:sldMkLst>
      </pc:sldChg>
      <pc:sldChg chg="del">
        <pc:chgData name="Martinez, Leah" userId="S::leah.martinez@washoeschools.net::8e08fb05-f9dd-42f5-bab7-d343bb4f0b57" providerId="AD" clId="Web-{94A1C69F-D0C7-0000-DF7E-4A17F50DF3BF}" dt="2021-05-10T20:18:49.222" v="26"/>
        <pc:sldMkLst>
          <pc:docMk/>
          <pc:sldMk cId="2577314194" sldId="5554"/>
        </pc:sldMkLst>
      </pc:sldChg>
      <pc:sldChg chg="del">
        <pc:chgData name="Martinez, Leah" userId="S::leah.martinez@washoeschools.net::8e08fb05-f9dd-42f5-bab7-d343bb4f0b57" providerId="AD" clId="Web-{94A1C69F-D0C7-0000-DF7E-4A17F50DF3BF}" dt="2021-05-10T20:18:49.206" v="25"/>
        <pc:sldMkLst>
          <pc:docMk/>
          <pc:sldMk cId="3540476662" sldId="5555"/>
        </pc:sldMkLst>
      </pc:sldChg>
      <pc:sldChg chg="del">
        <pc:chgData name="Martinez, Leah" userId="S::leah.martinez@washoeschools.net::8e08fb05-f9dd-42f5-bab7-d343bb4f0b57" providerId="AD" clId="Web-{94A1C69F-D0C7-0000-DF7E-4A17F50DF3BF}" dt="2021-05-10T20:18:49.206" v="24"/>
        <pc:sldMkLst>
          <pc:docMk/>
          <pc:sldMk cId="1625602936" sldId="5556"/>
        </pc:sldMkLst>
      </pc:sldChg>
      <pc:sldChg chg="del">
        <pc:chgData name="Martinez, Leah" userId="S::leah.martinez@washoeschools.net::8e08fb05-f9dd-42f5-bab7-d343bb4f0b57" providerId="AD" clId="Web-{94A1C69F-D0C7-0000-DF7E-4A17F50DF3BF}" dt="2021-05-10T20:18:49.206" v="23"/>
        <pc:sldMkLst>
          <pc:docMk/>
          <pc:sldMk cId="2216612056" sldId="5557"/>
        </pc:sldMkLst>
      </pc:sldChg>
      <pc:sldChg chg="del">
        <pc:chgData name="Martinez, Leah" userId="S::leah.martinez@washoeschools.net::8e08fb05-f9dd-42f5-bab7-d343bb4f0b57" providerId="AD" clId="Web-{94A1C69F-D0C7-0000-DF7E-4A17F50DF3BF}" dt="2021-05-10T20:18:49.206" v="22"/>
        <pc:sldMkLst>
          <pc:docMk/>
          <pc:sldMk cId="1961063245" sldId="5558"/>
        </pc:sldMkLst>
      </pc:sldChg>
      <pc:sldChg chg="del">
        <pc:chgData name="Martinez, Leah" userId="S::leah.martinez@washoeschools.net::8e08fb05-f9dd-42f5-bab7-d343bb4f0b57" providerId="AD" clId="Web-{94A1C69F-D0C7-0000-DF7E-4A17F50DF3BF}" dt="2021-05-10T20:18:49.206" v="19"/>
        <pc:sldMkLst>
          <pc:docMk/>
          <pc:sldMk cId="601077908" sldId="5559"/>
        </pc:sldMkLst>
      </pc:sldChg>
      <pc:sldChg chg="del">
        <pc:chgData name="Martinez, Leah" userId="S::leah.martinez@washoeschools.net::8e08fb05-f9dd-42f5-bab7-d343bb4f0b57" providerId="AD" clId="Web-{94A1C69F-D0C7-0000-DF7E-4A17F50DF3BF}" dt="2021-05-10T20:18:49.206" v="18"/>
        <pc:sldMkLst>
          <pc:docMk/>
          <pc:sldMk cId="1378418211" sldId="5560"/>
        </pc:sldMkLst>
      </pc:sldChg>
      <pc:sldChg chg="del">
        <pc:chgData name="Martinez, Leah" userId="S::leah.martinez@washoeschools.net::8e08fb05-f9dd-42f5-bab7-d343bb4f0b57" providerId="AD" clId="Web-{94A1C69F-D0C7-0000-DF7E-4A17F50DF3BF}" dt="2021-05-10T20:18:49.206" v="21"/>
        <pc:sldMkLst>
          <pc:docMk/>
          <pc:sldMk cId="4256925174" sldId="5561"/>
        </pc:sldMkLst>
      </pc:sldChg>
      <pc:sldChg chg="del">
        <pc:chgData name="Martinez, Leah" userId="S::leah.martinez@washoeschools.net::8e08fb05-f9dd-42f5-bab7-d343bb4f0b57" providerId="AD" clId="Web-{94A1C69F-D0C7-0000-DF7E-4A17F50DF3BF}" dt="2021-05-10T20:18:49.206" v="20"/>
        <pc:sldMkLst>
          <pc:docMk/>
          <pc:sldMk cId="676963372" sldId="5562"/>
        </pc:sldMkLst>
      </pc:sldChg>
      <pc:sldChg chg="del">
        <pc:chgData name="Martinez, Leah" userId="S::leah.martinez@washoeschools.net::8e08fb05-f9dd-42f5-bab7-d343bb4f0b57" providerId="AD" clId="Web-{94A1C69F-D0C7-0000-DF7E-4A17F50DF3BF}" dt="2021-05-10T20:18:49.206" v="17"/>
        <pc:sldMkLst>
          <pc:docMk/>
          <pc:sldMk cId="3610716791" sldId="5563"/>
        </pc:sldMkLst>
      </pc:sldChg>
      <pc:sldChg chg="del">
        <pc:chgData name="Martinez, Leah" userId="S::leah.martinez@washoeschools.net::8e08fb05-f9dd-42f5-bab7-d343bb4f0b57" providerId="AD" clId="Web-{94A1C69F-D0C7-0000-DF7E-4A17F50DF3BF}" dt="2021-05-10T20:18:49.206" v="16"/>
        <pc:sldMkLst>
          <pc:docMk/>
          <pc:sldMk cId="2576110533" sldId="5564"/>
        </pc:sldMkLst>
      </pc:sldChg>
      <pc:sldChg chg="del">
        <pc:chgData name="Martinez, Leah" userId="S::leah.martinez@washoeschools.net::8e08fb05-f9dd-42f5-bab7-d343bb4f0b57" providerId="AD" clId="Web-{94A1C69F-D0C7-0000-DF7E-4A17F50DF3BF}" dt="2021-05-10T20:18:49.206" v="14"/>
        <pc:sldMkLst>
          <pc:docMk/>
          <pc:sldMk cId="950484051" sldId="5565"/>
        </pc:sldMkLst>
      </pc:sldChg>
      <pc:sldChg chg="del">
        <pc:chgData name="Martinez, Leah" userId="S::leah.martinez@washoeschools.net::8e08fb05-f9dd-42f5-bab7-d343bb4f0b57" providerId="AD" clId="Web-{94A1C69F-D0C7-0000-DF7E-4A17F50DF3BF}" dt="2021-05-10T20:18:49.269" v="68"/>
        <pc:sldMkLst>
          <pc:docMk/>
          <pc:sldMk cId="4161860924" sldId="5566"/>
        </pc:sldMkLst>
      </pc:sldChg>
      <pc:sldChg chg="del">
        <pc:chgData name="Martinez, Leah" userId="S::leah.martinez@washoeschools.net::8e08fb05-f9dd-42f5-bab7-d343bb4f0b57" providerId="AD" clId="Web-{94A1C69F-D0C7-0000-DF7E-4A17F50DF3BF}" dt="2021-05-10T20:18:49.269" v="67"/>
        <pc:sldMkLst>
          <pc:docMk/>
          <pc:sldMk cId="1138792806" sldId="5567"/>
        </pc:sldMkLst>
      </pc:sldChg>
      <pc:sldChg chg="del">
        <pc:chgData name="Martinez, Leah" userId="S::leah.martinez@washoeschools.net::8e08fb05-f9dd-42f5-bab7-d343bb4f0b57" providerId="AD" clId="Web-{94A1C69F-D0C7-0000-DF7E-4A17F50DF3BF}" dt="2021-05-10T20:18:49.222" v="35"/>
        <pc:sldMkLst>
          <pc:docMk/>
          <pc:sldMk cId="4274287970" sldId="5568"/>
        </pc:sldMkLst>
      </pc:sldChg>
      <pc:sldChg chg="del">
        <pc:chgData name="Martinez, Leah" userId="S::leah.martinez@washoeschools.net::8e08fb05-f9dd-42f5-bab7-d343bb4f0b57" providerId="AD" clId="Web-{94A1C69F-D0C7-0000-DF7E-4A17F50DF3BF}" dt="2021-05-10T20:18:49.222" v="33"/>
        <pc:sldMkLst>
          <pc:docMk/>
          <pc:sldMk cId="150282267" sldId="5569"/>
        </pc:sldMkLst>
      </pc:sldChg>
      <pc:sldChg chg="del">
        <pc:chgData name="Martinez, Leah" userId="S::leah.martinez@washoeschools.net::8e08fb05-f9dd-42f5-bab7-d343bb4f0b57" providerId="AD" clId="Web-{94A1C69F-D0C7-0000-DF7E-4A17F50DF3BF}" dt="2021-05-10T20:17:08.574" v="2"/>
        <pc:sldMkLst>
          <pc:docMk/>
          <pc:sldMk cId="416608870" sldId="5570"/>
        </pc:sldMkLst>
      </pc:sldChg>
      <pc:sldChg chg="del">
        <pc:chgData name="Martinez, Leah" userId="S::leah.martinez@washoeschools.net::8e08fb05-f9dd-42f5-bab7-d343bb4f0b57" providerId="AD" clId="Web-{94A1C69F-D0C7-0000-DF7E-4A17F50DF3BF}" dt="2021-05-10T20:17:08.590" v="3"/>
        <pc:sldMkLst>
          <pc:docMk/>
          <pc:sldMk cId="1811618094" sldId="5571"/>
        </pc:sldMkLst>
      </pc:sldChg>
      <pc:sldChg chg="del">
        <pc:chgData name="Martinez, Leah" userId="S::leah.martinez@washoeschools.net::8e08fb05-f9dd-42f5-bab7-d343bb4f0b57" providerId="AD" clId="Web-{94A1C69F-D0C7-0000-DF7E-4A17F50DF3BF}" dt="2021-05-10T20:17:08.606" v="6"/>
        <pc:sldMkLst>
          <pc:docMk/>
          <pc:sldMk cId="368835340" sldId="5572"/>
        </pc:sldMkLst>
      </pc:sldChg>
      <pc:sldChg chg="del">
        <pc:chgData name="Martinez, Leah" userId="S::leah.martinez@washoeschools.net::8e08fb05-f9dd-42f5-bab7-d343bb4f0b57" providerId="AD" clId="Web-{94A1C69F-D0C7-0000-DF7E-4A17F50DF3BF}" dt="2021-05-10T20:17:08.590" v="5"/>
        <pc:sldMkLst>
          <pc:docMk/>
          <pc:sldMk cId="735487094" sldId="557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7100B7-C70D-4AEC-A883-5F2817D5B50B}" type="datetimeFigureOut">
              <a:rPr lang="en-AU" smtClean="0"/>
              <a:t>2/01/2022</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E8B16E-D6AA-4FD0-8961-258249B6F06D}" type="slidenum">
              <a:rPr lang="en-AU" smtClean="0"/>
              <a:t>‹#›</a:t>
            </a:fld>
            <a:endParaRPr lang="en-AU" dirty="0"/>
          </a:p>
        </p:txBody>
      </p:sp>
    </p:spTree>
    <p:extLst>
      <p:ext uri="{BB962C8B-B14F-4D97-AF65-F5344CB8AC3E}">
        <p14:creationId xmlns:p14="http://schemas.microsoft.com/office/powerpoint/2010/main" val="1484079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830076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799"/>
            <a:ext cx="8825658"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605554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70319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0"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lumMod val="60000"/>
                    <a:lumOff val="4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
        <p:nvSpPr>
          <p:cNvPr id="11" name="TextBox 10"/>
          <p:cNvSpPr txBox="1"/>
          <p:nvPr/>
        </p:nvSpPr>
        <p:spPr>
          <a:xfrm>
            <a:off x="9330490" y="2613787"/>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Tree>
    <p:extLst>
      <p:ext uri="{BB962C8B-B14F-4D97-AF65-F5344CB8AC3E}">
        <p14:creationId xmlns:p14="http://schemas.microsoft.com/office/powerpoint/2010/main" val="3804006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43800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1/2/2022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71301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1/2/2022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4817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565627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52009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415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E3B9AB6-27FE-42D8-80F2-AE371CEDD354}" type="datetimeFigureOut">
              <a:rPr lang="en-AU" smtClean="0"/>
              <a:t>2/01/2022</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47E0D270-469B-4743-A391-2EC5D704C829}" type="slidenum">
              <a:rPr lang="en-AU" smtClean="0"/>
              <a:t>‹#›</a:t>
            </a:fld>
            <a:endParaRPr lang="en-AU" dirty="0"/>
          </a:p>
        </p:txBody>
      </p:sp>
    </p:spTree>
    <p:extLst>
      <p:ext uri="{BB962C8B-B14F-4D97-AF65-F5344CB8AC3E}">
        <p14:creationId xmlns:p14="http://schemas.microsoft.com/office/powerpoint/2010/main" val="2191975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5624400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3B9AB6-27FE-42D8-80F2-AE371CEDD354}" type="datetimeFigureOut">
              <a:rPr lang="en-AU" smtClean="0"/>
              <a:t>2/01/2022</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47E0D270-469B-4743-A391-2EC5D704C829}" type="slidenum">
              <a:rPr lang="en-AU" smtClean="0"/>
              <a:t>‹#›</a:t>
            </a:fld>
            <a:endParaRPr lang="en-AU" dirty="0"/>
          </a:p>
        </p:txBody>
      </p:sp>
    </p:spTree>
    <p:extLst>
      <p:ext uri="{BB962C8B-B14F-4D97-AF65-F5344CB8AC3E}">
        <p14:creationId xmlns:p14="http://schemas.microsoft.com/office/powerpoint/2010/main" val="2733862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086" indent="0">
              <a:buNone/>
              <a:defRPr sz="2000">
                <a:solidFill>
                  <a:schemeClr val="tx1">
                    <a:tint val="75000"/>
                  </a:schemeClr>
                </a:solidFill>
              </a:defRPr>
            </a:lvl2pPr>
            <a:lvl3pPr marL="914172"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3B9AB6-27FE-42D8-80F2-AE371CEDD354}" type="datetimeFigureOut">
              <a:rPr lang="en-AU" smtClean="0"/>
              <a:t>2/01/2022</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47E0D270-469B-4743-A391-2EC5D704C829}" type="slidenum">
              <a:rPr lang="en-AU" smtClean="0"/>
              <a:t>‹#›</a:t>
            </a:fld>
            <a:endParaRPr lang="en-AU" dirty="0"/>
          </a:p>
        </p:txBody>
      </p:sp>
    </p:spTree>
    <p:extLst>
      <p:ext uri="{BB962C8B-B14F-4D97-AF65-F5344CB8AC3E}">
        <p14:creationId xmlns:p14="http://schemas.microsoft.com/office/powerpoint/2010/main" val="15721983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E3B9AB6-27FE-42D8-80F2-AE371CEDD354}" type="datetimeFigureOut">
              <a:rPr lang="en-AU" smtClean="0"/>
              <a:t>2/01/2022</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47E0D270-469B-4743-A391-2EC5D704C829}" type="slidenum">
              <a:rPr lang="en-AU" smtClean="0"/>
              <a:t>‹#›</a:t>
            </a:fld>
            <a:endParaRPr lang="en-AU" dirty="0"/>
          </a:p>
        </p:txBody>
      </p:sp>
    </p:spTree>
    <p:extLst>
      <p:ext uri="{BB962C8B-B14F-4D97-AF65-F5344CB8AC3E}">
        <p14:creationId xmlns:p14="http://schemas.microsoft.com/office/powerpoint/2010/main" val="20577755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E3B9AB6-27FE-42D8-80F2-AE371CEDD354}" type="datetimeFigureOut">
              <a:rPr lang="en-AU" smtClean="0"/>
              <a:t>2/01/2022</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47E0D270-469B-4743-A391-2EC5D704C829}" type="slidenum">
              <a:rPr lang="en-AU" smtClean="0"/>
              <a:t>‹#›</a:t>
            </a:fld>
            <a:endParaRPr lang="en-AU" dirty="0"/>
          </a:p>
        </p:txBody>
      </p:sp>
    </p:spTree>
    <p:extLst>
      <p:ext uri="{BB962C8B-B14F-4D97-AF65-F5344CB8AC3E}">
        <p14:creationId xmlns:p14="http://schemas.microsoft.com/office/powerpoint/2010/main" val="40988918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3B9AB6-27FE-42D8-80F2-AE371CEDD354}" type="datetimeFigureOut">
              <a:rPr lang="en-AU" smtClean="0"/>
              <a:t>2/01/2022</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47E0D270-469B-4743-A391-2EC5D704C829}" type="slidenum">
              <a:rPr lang="en-AU" smtClean="0"/>
              <a:t>‹#›</a:t>
            </a:fld>
            <a:endParaRPr lang="en-AU" dirty="0"/>
          </a:p>
        </p:txBody>
      </p:sp>
    </p:spTree>
    <p:extLst>
      <p:ext uri="{BB962C8B-B14F-4D97-AF65-F5344CB8AC3E}">
        <p14:creationId xmlns:p14="http://schemas.microsoft.com/office/powerpoint/2010/main" val="170360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3B9AB6-27FE-42D8-80F2-AE371CEDD354}" type="datetimeFigureOut">
              <a:rPr lang="en-AU" smtClean="0"/>
              <a:t>2/01/2022</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47E0D270-469B-4743-A391-2EC5D704C829}" type="slidenum">
              <a:rPr lang="en-AU" smtClean="0"/>
              <a:t>‹#›</a:t>
            </a:fld>
            <a:endParaRPr lang="en-AU" dirty="0"/>
          </a:p>
        </p:txBody>
      </p:sp>
    </p:spTree>
    <p:extLst>
      <p:ext uri="{BB962C8B-B14F-4D97-AF65-F5344CB8AC3E}">
        <p14:creationId xmlns:p14="http://schemas.microsoft.com/office/powerpoint/2010/main" val="33523525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9"/>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E3B9AB6-27FE-42D8-80F2-AE371CEDD354}" type="datetimeFigureOut">
              <a:rPr lang="en-AU" smtClean="0"/>
              <a:t>2/01/2022</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47E0D270-469B-4743-A391-2EC5D704C829}" type="slidenum">
              <a:rPr lang="en-AU" smtClean="0"/>
              <a:t>‹#›</a:t>
            </a:fld>
            <a:endParaRPr lang="en-AU" dirty="0"/>
          </a:p>
        </p:txBody>
      </p:sp>
    </p:spTree>
    <p:extLst>
      <p:ext uri="{BB962C8B-B14F-4D97-AF65-F5344CB8AC3E}">
        <p14:creationId xmlns:p14="http://schemas.microsoft.com/office/powerpoint/2010/main" val="29595680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9"/>
            </a:lvl1pPr>
            <a:lvl2pPr marL="457086" indent="0">
              <a:buNone/>
              <a:defRPr sz="2800"/>
            </a:lvl2pPr>
            <a:lvl3pPr marL="914172" indent="0">
              <a:buNone/>
              <a:defRPr sz="2400"/>
            </a:lvl3pPr>
            <a:lvl4pPr marL="1371257" indent="0">
              <a:buNone/>
              <a:defRPr sz="2000"/>
            </a:lvl4pPr>
            <a:lvl5pPr marL="1828343" indent="0">
              <a:buNone/>
              <a:defRPr sz="2000"/>
            </a:lvl5pPr>
            <a:lvl6pPr marL="2285429" indent="0">
              <a:buNone/>
              <a:defRPr sz="2000"/>
            </a:lvl6pPr>
            <a:lvl7pPr marL="2742514" indent="0">
              <a:buNone/>
              <a:defRPr sz="2000"/>
            </a:lvl7pPr>
            <a:lvl8pPr marL="3199600" indent="0">
              <a:buNone/>
              <a:defRPr sz="2000"/>
            </a:lvl8pPr>
            <a:lvl9pPr marL="3656686" indent="0">
              <a:buNone/>
              <a:defRPr sz="2000"/>
            </a:lvl9pPr>
          </a:lstStyle>
          <a:p>
            <a:r>
              <a:rPr lang="en-US" dirty="0"/>
              <a:t>Click icon to add picture</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E3B9AB6-27FE-42D8-80F2-AE371CEDD354}" type="datetimeFigureOut">
              <a:rPr lang="en-AU" smtClean="0"/>
              <a:t>2/01/2022</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47E0D270-469B-4743-A391-2EC5D704C829}" type="slidenum">
              <a:rPr lang="en-AU" smtClean="0"/>
              <a:t>‹#›</a:t>
            </a:fld>
            <a:endParaRPr lang="en-AU" dirty="0"/>
          </a:p>
        </p:txBody>
      </p:sp>
    </p:spTree>
    <p:extLst>
      <p:ext uri="{BB962C8B-B14F-4D97-AF65-F5344CB8AC3E}">
        <p14:creationId xmlns:p14="http://schemas.microsoft.com/office/powerpoint/2010/main" val="24758164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3B9AB6-27FE-42D8-80F2-AE371CEDD354}" type="datetimeFigureOut">
              <a:rPr lang="en-AU" smtClean="0"/>
              <a:t>2/01/2022</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47E0D270-469B-4743-A391-2EC5D704C829}" type="slidenum">
              <a:rPr lang="en-AU" smtClean="0"/>
              <a:t>‹#›</a:t>
            </a:fld>
            <a:endParaRPr lang="en-AU" dirty="0"/>
          </a:p>
        </p:txBody>
      </p:sp>
    </p:spTree>
    <p:extLst>
      <p:ext uri="{BB962C8B-B14F-4D97-AF65-F5344CB8AC3E}">
        <p14:creationId xmlns:p14="http://schemas.microsoft.com/office/powerpoint/2010/main" val="19806578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3B9AB6-27FE-42D8-80F2-AE371CEDD354}" type="datetimeFigureOut">
              <a:rPr lang="en-AU" smtClean="0"/>
              <a:t>2/01/2022</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47E0D270-469B-4743-A391-2EC5D704C829}" type="slidenum">
              <a:rPr lang="en-AU" smtClean="0"/>
              <a:t>‹#›</a:t>
            </a:fld>
            <a:endParaRPr lang="en-AU" dirty="0"/>
          </a:p>
        </p:txBody>
      </p:sp>
    </p:spTree>
    <p:extLst>
      <p:ext uri="{BB962C8B-B14F-4D97-AF65-F5344CB8AC3E}">
        <p14:creationId xmlns:p14="http://schemas.microsoft.com/office/powerpoint/2010/main" val="835499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079236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35381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heme A">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9008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5256" y="1447801"/>
            <a:ext cx="8827957"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5256" y="4777380"/>
            <a:ext cx="8827957" cy="861420"/>
          </a:xfrm>
        </p:spPr>
        <p:txBody>
          <a:bodyPr anchor="t"/>
          <a:lstStyle>
            <a:lvl1pPr marL="0" indent="0" algn="l">
              <a:buNone/>
              <a:defRPr cap="all">
                <a:solidFill>
                  <a:schemeClr val="bg2">
                    <a:lumMod val="40000"/>
                    <a:lumOff val="60000"/>
                  </a:schemeClr>
                </a:solidFill>
              </a:defRPr>
            </a:lvl1pPr>
            <a:lvl2pPr marL="457203" indent="0" algn="ctr">
              <a:buNone/>
              <a:defRPr>
                <a:solidFill>
                  <a:schemeClr val="tx1">
                    <a:tint val="75000"/>
                  </a:schemeClr>
                </a:solidFill>
              </a:defRPr>
            </a:lvl2pPr>
            <a:lvl3pPr marL="914406" indent="0" algn="ctr">
              <a:buNone/>
              <a:defRPr>
                <a:solidFill>
                  <a:schemeClr val="tx1">
                    <a:tint val="75000"/>
                  </a:schemeClr>
                </a:solidFill>
              </a:defRPr>
            </a:lvl3pPr>
            <a:lvl4pPr marL="1371609" indent="0" algn="ctr">
              <a:buNone/>
              <a:defRPr>
                <a:solidFill>
                  <a:schemeClr val="tx1">
                    <a:tint val="75000"/>
                  </a:schemeClr>
                </a:solidFill>
              </a:defRPr>
            </a:lvl4pPr>
            <a:lvl5pPr marL="1828812" indent="0" algn="ctr">
              <a:buNone/>
              <a:defRPr>
                <a:solidFill>
                  <a:schemeClr val="tx1">
                    <a:tint val="75000"/>
                  </a:schemeClr>
                </a:solidFill>
              </a:defRPr>
            </a:lvl5pPr>
            <a:lvl6pPr marL="2286015" indent="0" algn="ctr">
              <a:buNone/>
              <a:defRPr>
                <a:solidFill>
                  <a:schemeClr val="tx1">
                    <a:tint val="75000"/>
                  </a:schemeClr>
                </a:solidFill>
              </a:defRPr>
            </a:lvl6pPr>
            <a:lvl7pPr marL="2743218" indent="0" algn="ctr">
              <a:buNone/>
              <a:defRPr>
                <a:solidFill>
                  <a:schemeClr val="tx1">
                    <a:tint val="75000"/>
                  </a:schemeClr>
                </a:solidFill>
              </a:defRPr>
            </a:lvl7pPr>
            <a:lvl8pPr marL="3200421" indent="0" algn="ctr">
              <a:buNone/>
              <a:defRPr>
                <a:solidFill>
                  <a:schemeClr val="tx1">
                    <a:tint val="75000"/>
                  </a:schemeClr>
                </a:solidFill>
              </a:defRPr>
            </a:lvl8pPr>
            <a:lvl9pPr marL="3657624"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98B936E-26CC-4AC3-A4B4-C5777FEF55FD}" type="datetimeFigureOut">
              <a:rPr lang="en-AU" smtClean="0"/>
              <a:t>2/01/2022</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1CFA10F2-627E-4F5A-8102-22C958B1A9D7}" type="slidenum">
              <a:rPr lang="en-AU" smtClean="0"/>
              <a:t>‹#›</a:t>
            </a:fld>
            <a:endParaRPr lang="en-AU" dirty="0"/>
          </a:p>
        </p:txBody>
      </p:sp>
    </p:spTree>
    <p:extLst>
      <p:ext uri="{BB962C8B-B14F-4D97-AF65-F5344CB8AC3E}">
        <p14:creationId xmlns:p14="http://schemas.microsoft.com/office/powerpoint/2010/main" val="10466288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198B936E-26CC-4AC3-A4B4-C5777FEF55FD}" type="datetimeFigureOut">
              <a:rPr lang="en-AU" smtClean="0"/>
              <a:t>2/01/2022</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1CFA10F2-627E-4F5A-8102-22C958B1A9D7}" type="slidenum">
              <a:rPr lang="en-AU" smtClean="0"/>
              <a:t>‹#›</a:t>
            </a:fld>
            <a:endParaRPr lang="en-AU" dirty="0"/>
          </a:p>
        </p:txBody>
      </p:sp>
    </p:spTree>
    <p:extLst>
      <p:ext uri="{BB962C8B-B14F-4D97-AF65-F5344CB8AC3E}">
        <p14:creationId xmlns:p14="http://schemas.microsoft.com/office/powerpoint/2010/main" val="25793987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258" y="2861734"/>
            <a:ext cx="8827956"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2000" cap="all">
                <a:solidFill>
                  <a:schemeClr val="bg2">
                    <a:lumMod val="40000"/>
                    <a:lumOff val="60000"/>
                  </a:schemeClr>
                </a:solidFill>
              </a:defRPr>
            </a:lvl1pPr>
            <a:lvl2pPr marL="457203" indent="0">
              <a:buNone/>
              <a:defRPr sz="1800">
                <a:solidFill>
                  <a:schemeClr val="tx1">
                    <a:tint val="75000"/>
                  </a:schemeClr>
                </a:solidFill>
              </a:defRPr>
            </a:lvl2pPr>
            <a:lvl3pPr marL="914406" indent="0">
              <a:buNone/>
              <a:defRPr sz="1600">
                <a:solidFill>
                  <a:schemeClr val="tx1">
                    <a:tint val="75000"/>
                  </a:schemeClr>
                </a:solidFill>
              </a:defRPr>
            </a:lvl3pPr>
            <a:lvl4pPr marL="1371609" indent="0">
              <a:buNone/>
              <a:defRPr sz="1400">
                <a:solidFill>
                  <a:schemeClr val="tx1">
                    <a:tint val="75000"/>
                  </a:schemeClr>
                </a:solidFill>
              </a:defRPr>
            </a:lvl4pPr>
            <a:lvl5pPr marL="1828812" indent="0">
              <a:buNone/>
              <a:defRPr sz="1400">
                <a:solidFill>
                  <a:schemeClr val="tx1">
                    <a:tint val="75000"/>
                  </a:schemeClr>
                </a:solidFill>
              </a:defRPr>
            </a:lvl5pPr>
            <a:lvl6pPr marL="2286015" indent="0">
              <a:buNone/>
              <a:defRPr sz="1400">
                <a:solidFill>
                  <a:schemeClr val="tx1">
                    <a:tint val="75000"/>
                  </a:schemeClr>
                </a:solidFill>
              </a:defRPr>
            </a:lvl6pPr>
            <a:lvl7pPr marL="2743218" indent="0">
              <a:buNone/>
              <a:defRPr sz="1400">
                <a:solidFill>
                  <a:schemeClr val="tx1">
                    <a:tint val="75000"/>
                  </a:schemeClr>
                </a:solidFill>
              </a:defRPr>
            </a:lvl7pPr>
            <a:lvl8pPr marL="3200421" indent="0">
              <a:buNone/>
              <a:defRPr sz="1400">
                <a:solidFill>
                  <a:schemeClr val="tx1">
                    <a:tint val="75000"/>
                  </a:schemeClr>
                </a:solidFill>
              </a:defRPr>
            </a:lvl8pPr>
            <a:lvl9pPr marL="365762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8B936E-26CC-4AC3-A4B4-C5777FEF55FD}" type="datetimeFigureOut">
              <a:rPr lang="en-AU" smtClean="0"/>
              <a:t>2/01/2022</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1CFA10F2-627E-4F5A-8102-22C958B1A9D7}" type="slidenum">
              <a:rPr lang="en-AU" smtClean="0"/>
              <a:t>‹#›</a:t>
            </a:fld>
            <a:endParaRPr lang="en-AU" dirty="0"/>
          </a:p>
        </p:txBody>
      </p:sp>
    </p:spTree>
    <p:extLst>
      <p:ext uri="{BB962C8B-B14F-4D97-AF65-F5344CB8AC3E}">
        <p14:creationId xmlns:p14="http://schemas.microsoft.com/office/powerpoint/2010/main" val="7350249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600" y="2060577"/>
            <a:ext cx="4397485"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5967" y="2056093"/>
            <a:ext cx="4397487"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8B936E-26CC-4AC3-A4B4-C5777FEF55FD}" type="datetimeFigureOut">
              <a:rPr lang="en-AU" smtClean="0"/>
              <a:t>2/01/2022</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1CFA10F2-627E-4F5A-8102-22C958B1A9D7}" type="slidenum">
              <a:rPr lang="en-AU" smtClean="0"/>
              <a:t>‹#›</a:t>
            </a:fld>
            <a:endParaRPr lang="en-AU" dirty="0"/>
          </a:p>
        </p:txBody>
      </p:sp>
    </p:spTree>
    <p:extLst>
      <p:ext uri="{BB962C8B-B14F-4D97-AF65-F5344CB8AC3E}">
        <p14:creationId xmlns:p14="http://schemas.microsoft.com/office/powerpoint/2010/main" val="37417226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601" y="1905000"/>
            <a:ext cx="4397482" cy="576262"/>
          </a:xfrm>
        </p:spPr>
        <p:txBody>
          <a:bodyPr anchor="b">
            <a:noAutofit/>
          </a:bodyPr>
          <a:lstStyle>
            <a:lvl1pPr marL="0" indent="0">
              <a:buNone/>
              <a:defRPr sz="2400" b="0">
                <a:solidFill>
                  <a:schemeClr val="bg2">
                    <a:lumMod val="40000"/>
                    <a:lumOff val="60000"/>
                  </a:schemeClr>
                </a:solidFill>
              </a:defRPr>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600" y="2514601"/>
            <a:ext cx="4397485"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5968" y="1905000"/>
            <a:ext cx="4397485" cy="576262"/>
          </a:xfrm>
        </p:spPr>
        <p:txBody>
          <a:bodyPr anchor="b">
            <a:noAutofit/>
          </a:bodyPr>
          <a:lstStyle>
            <a:lvl1pPr marL="0" indent="0">
              <a:buNone/>
              <a:defRPr sz="2400" b="0">
                <a:solidFill>
                  <a:schemeClr val="bg2">
                    <a:lumMod val="40000"/>
                    <a:lumOff val="60000"/>
                  </a:schemeClr>
                </a:solidFill>
              </a:defRPr>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5968" y="2514601"/>
            <a:ext cx="4397485"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8B936E-26CC-4AC3-A4B4-C5777FEF55FD}" type="datetimeFigureOut">
              <a:rPr lang="en-AU" smtClean="0"/>
              <a:t>2/01/2022</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1CFA10F2-627E-4F5A-8102-22C958B1A9D7}" type="slidenum">
              <a:rPr lang="en-AU" smtClean="0"/>
              <a:t>‹#›</a:t>
            </a:fld>
            <a:endParaRPr lang="en-AU" dirty="0"/>
          </a:p>
        </p:txBody>
      </p:sp>
    </p:spTree>
    <p:extLst>
      <p:ext uri="{BB962C8B-B14F-4D97-AF65-F5344CB8AC3E}">
        <p14:creationId xmlns:p14="http://schemas.microsoft.com/office/powerpoint/2010/main" val="15132635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198B936E-26CC-4AC3-A4B4-C5777FEF55FD}" type="datetimeFigureOut">
              <a:rPr lang="en-AU" smtClean="0"/>
              <a:t>2/01/2022</a:t>
            </a:fld>
            <a:endParaRPr lang="en-AU" dirty="0"/>
          </a:p>
        </p:txBody>
      </p:sp>
      <p:sp>
        <p:nvSpPr>
          <p:cNvPr id="5" name="Footer Placeholder 3"/>
          <p:cNvSpPr>
            <a:spLocks noGrp="1"/>
          </p:cNvSpPr>
          <p:nvPr>
            <p:ph type="ftr" sz="quarter" idx="11"/>
          </p:nvPr>
        </p:nvSpPr>
        <p:spPr/>
        <p:txBody>
          <a:bodyPr/>
          <a:lstStyle/>
          <a:p>
            <a:endParaRPr lang="en-AU" dirty="0"/>
          </a:p>
        </p:txBody>
      </p:sp>
      <p:sp>
        <p:nvSpPr>
          <p:cNvPr id="6" name="Slide Number Placeholder 4"/>
          <p:cNvSpPr>
            <a:spLocks noGrp="1"/>
          </p:cNvSpPr>
          <p:nvPr>
            <p:ph type="sldNum" sz="quarter" idx="12"/>
          </p:nvPr>
        </p:nvSpPr>
        <p:spPr/>
        <p:txBody>
          <a:bodyPr/>
          <a:lstStyle/>
          <a:p>
            <a:fld id="{1CFA10F2-627E-4F5A-8102-22C958B1A9D7}" type="slidenum">
              <a:rPr lang="en-AU" smtClean="0"/>
              <a:t>‹#›</a:t>
            </a:fld>
            <a:endParaRPr lang="en-AU" dirty="0"/>
          </a:p>
        </p:txBody>
      </p:sp>
    </p:spTree>
    <p:extLst>
      <p:ext uri="{BB962C8B-B14F-4D97-AF65-F5344CB8AC3E}">
        <p14:creationId xmlns:p14="http://schemas.microsoft.com/office/powerpoint/2010/main" val="26123232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98B936E-26CC-4AC3-A4B4-C5777FEF55FD}" type="datetimeFigureOut">
              <a:rPr lang="en-AU" smtClean="0"/>
              <a:t>2/01/2022</a:t>
            </a:fld>
            <a:endParaRPr lang="en-AU" dirty="0"/>
          </a:p>
        </p:txBody>
      </p:sp>
      <p:sp>
        <p:nvSpPr>
          <p:cNvPr id="5" name="Footer Placeholder 2"/>
          <p:cNvSpPr>
            <a:spLocks noGrp="1"/>
          </p:cNvSpPr>
          <p:nvPr>
            <p:ph type="ftr" sz="quarter" idx="11"/>
          </p:nvPr>
        </p:nvSpPr>
        <p:spPr/>
        <p:txBody>
          <a:bodyPr/>
          <a:lstStyle/>
          <a:p>
            <a:endParaRPr lang="en-AU" dirty="0"/>
          </a:p>
        </p:txBody>
      </p:sp>
      <p:sp>
        <p:nvSpPr>
          <p:cNvPr id="6" name="Slide Number Placeholder 3"/>
          <p:cNvSpPr>
            <a:spLocks noGrp="1"/>
          </p:cNvSpPr>
          <p:nvPr>
            <p:ph type="sldNum" sz="quarter" idx="12"/>
          </p:nvPr>
        </p:nvSpPr>
        <p:spPr/>
        <p:txBody>
          <a:bodyPr/>
          <a:lstStyle/>
          <a:p>
            <a:fld id="{1CFA10F2-627E-4F5A-8102-22C958B1A9D7}" type="slidenum">
              <a:rPr lang="en-AU" smtClean="0"/>
              <a:t>‹#›</a:t>
            </a:fld>
            <a:endParaRPr lang="en-AU" dirty="0"/>
          </a:p>
        </p:txBody>
      </p:sp>
    </p:spTree>
    <p:extLst>
      <p:ext uri="{BB962C8B-B14F-4D97-AF65-F5344CB8AC3E}">
        <p14:creationId xmlns:p14="http://schemas.microsoft.com/office/powerpoint/2010/main" val="25685511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4" y="1447801"/>
            <a:ext cx="3401949"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5864" y="1447801"/>
            <a:ext cx="5197351"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5254" y="3129281"/>
            <a:ext cx="3401949" cy="2895599"/>
          </a:xfrm>
        </p:spPr>
        <p:txBody>
          <a:bodyPr/>
          <a:lstStyle>
            <a:lvl1pPr marL="0" indent="0">
              <a:buNone/>
              <a:defRPr sz="1400"/>
            </a:lvl1pPr>
            <a:lvl2pPr marL="457203" indent="0">
              <a:buNone/>
              <a:defRPr sz="1200"/>
            </a:lvl2pPr>
            <a:lvl3pPr marL="914406" indent="0">
              <a:buNone/>
              <a:defRPr sz="1000"/>
            </a:lvl3pPr>
            <a:lvl4pPr marL="1371609" indent="0">
              <a:buNone/>
              <a:defRPr sz="900"/>
            </a:lvl4pPr>
            <a:lvl5pPr marL="1828812" indent="0">
              <a:buNone/>
              <a:defRPr sz="900"/>
            </a:lvl5pPr>
            <a:lvl6pPr marL="2286015" indent="0">
              <a:buNone/>
              <a:defRPr sz="900"/>
            </a:lvl6pPr>
            <a:lvl7pPr marL="2743218" indent="0">
              <a:buNone/>
              <a:defRPr sz="900"/>
            </a:lvl7pPr>
            <a:lvl8pPr marL="3200421" indent="0">
              <a:buNone/>
              <a:defRPr sz="900"/>
            </a:lvl8pPr>
            <a:lvl9pPr marL="3657624"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198B936E-26CC-4AC3-A4B4-C5777FEF55FD}" type="datetimeFigureOut">
              <a:rPr lang="en-AU" smtClean="0"/>
              <a:t>2/01/2022</a:t>
            </a:fld>
            <a:endParaRPr lang="en-AU" dirty="0"/>
          </a:p>
        </p:txBody>
      </p:sp>
      <p:sp>
        <p:nvSpPr>
          <p:cNvPr id="5" name="Footer Placeholder 5"/>
          <p:cNvSpPr>
            <a:spLocks noGrp="1"/>
          </p:cNvSpPr>
          <p:nvPr>
            <p:ph type="ftr" sz="quarter" idx="11"/>
          </p:nvPr>
        </p:nvSpPr>
        <p:spPr/>
        <p:txBody>
          <a:bodyPr/>
          <a:lstStyle/>
          <a:p>
            <a:endParaRPr lang="en-AU" dirty="0"/>
          </a:p>
        </p:txBody>
      </p:sp>
      <p:sp>
        <p:nvSpPr>
          <p:cNvPr id="6" name="Slide Number Placeholder 6"/>
          <p:cNvSpPr>
            <a:spLocks noGrp="1"/>
          </p:cNvSpPr>
          <p:nvPr>
            <p:ph type="sldNum" sz="quarter" idx="12"/>
          </p:nvPr>
        </p:nvSpPr>
        <p:spPr/>
        <p:txBody>
          <a:bodyPr/>
          <a:lstStyle/>
          <a:p>
            <a:fld id="{1CFA10F2-627E-4F5A-8102-22C958B1A9D7}" type="slidenum">
              <a:rPr lang="en-AU" smtClean="0"/>
              <a:t>‹#›</a:t>
            </a:fld>
            <a:endParaRPr lang="en-AU" dirty="0"/>
          </a:p>
        </p:txBody>
      </p:sp>
    </p:spTree>
    <p:extLst>
      <p:ext uri="{BB962C8B-B14F-4D97-AF65-F5344CB8AC3E}">
        <p14:creationId xmlns:p14="http://schemas.microsoft.com/office/powerpoint/2010/main" val="250568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258235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208" y="1854192"/>
            <a:ext cx="5094232"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51356" y="1143000"/>
            <a:ext cx="3201234"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3" indent="0">
              <a:buNone/>
              <a:defRPr sz="1600"/>
            </a:lvl2pPr>
            <a:lvl3pPr marL="914406" indent="0">
              <a:buNone/>
              <a:defRPr sz="1600"/>
            </a:lvl3pPr>
            <a:lvl4pPr marL="1371609" indent="0">
              <a:buNone/>
              <a:defRPr sz="1600"/>
            </a:lvl4pPr>
            <a:lvl5pPr marL="1828812" indent="0">
              <a:buNone/>
              <a:defRPr sz="1600"/>
            </a:lvl5pPr>
            <a:lvl6pPr marL="2286015" indent="0">
              <a:buNone/>
              <a:defRPr sz="1600"/>
            </a:lvl6pPr>
            <a:lvl7pPr marL="2743218" indent="0">
              <a:buNone/>
              <a:defRPr sz="1600"/>
            </a:lvl7pPr>
            <a:lvl8pPr marL="3200421" indent="0">
              <a:buNone/>
              <a:defRPr sz="1600"/>
            </a:lvl8pPr>
            <a:lvl9pPr marL="3657624" indent="0">
              <a:buNone/>
              <a:defRPr sz="1600"/>
            </a:lvl9pPr>
          </a:lstStyle>
          <a:p>
            <a:r>
              <a:rPr lang="en-US" dirty="0"/>
              <a:t>Click icon to add picture</a:t>
            </a:r>
          </a:p>
        </p:txBody>
      </p:sp>
      <p:sp>
        <p:nvSpPr>
          <p:cNvPr id="4" name="Text Placeholder 3"/>
          <p:cNvSpPr>
            <a:spLocks noGrp="1"/>
          </p:cNvSpPr>
          <p:nvPr>
            <p:ph type="body" sz="half" idx="2"/>
          </p:nvPr>
        </p:nvSpPr>
        <p:spPr>
          <a:xfrm>
            <a:off x="1155254" y="3657601"/>
            <a:ext cx="5086304" cy="1371600"/>
          </a:xfrm>
        </p:spPr>
        <p:txBody>
          <a:bodyPr>
            <a:normAutofit/>
          </a:bodyPr>
          <a:lstStyle>
            <a:lvl1pPr marL="0" indent="0">
              <a:buNone/>
              <a:defRPr sz="1400"/>
            </a:lvl1pPr>
            <a:lvl2pPr marL="457203" indent="0">
              <a:buNone/>
              <a:defRPr sz="1200"/>
            </a:lvl2pPr>
            <a:lvl3pPr marL="914406" indent="0">
              <a:buNone/>
              <a:defRPr sz="1000"/>
            </a:lvl3pPr>
            <a:lvl4pPr marL="1371609" indent="0">
              <a:buNone/>
              <a:defRPr sz="900"/>
            </a:lvl4pPr>
            <a:lvl5pPr marL="1828812" indent="0">
              <a:buNone/>
              <a:defRPr sz="900"/>
            </a:lvl5pPr>
            <a:lvl6pPr marL="2286015" indent="0">
              <a:buNone/>
              <a:defRPr sz="900"/>
            </a:lvl6pPr>
            <a:lvl7pPr marL="2743218" indent="0">
              <a:buNone/>
              <a:defRPr sz="900"/>
            </a:lvl7pPr>
            <a:lvl8pPr marL="3200421" indent="0">
              <a:buNone/>
              <a:defRPr sz="900"/>
            </a:lvl8pPr>
            <a:lvl9pPr marL="365762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8B936E-26CC-4AC3-A4B4-C5777FEF55FD}" type="datetimeFigureOut">
              <a:rPr lang="en-AU" smtClean="0"/>
              <a:t>2/01/2022</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1CFA10F2-627E-4F5A-8102-22C958B1A9D7}" type="slidenum">
              <a:rPr lang="en-AU" smtClean="0"/>
              <a:t>‹#›</a:t>
            </a:fld>
            <a:endParaRPr lang="en-AU" dirty="0"/>
          </a:p>
        </p:txBody>
      </p:sp>
    </p:spTree>
    <p:extLst>
      <p:ext uri="{BB962C8B-B14F-4D97-AF65-F5344CB8AC3E}">
        <p14:creationId xmlns:p14="http://schemas.microsoft.com/office/powerpoint/2010/main" val="18711789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8" y="4800587"/>
            <a:ext cx="8827956"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5256" y="685800"/>
            <a:ext cx="8827957"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3" indent="0">
              <a:buNone/>
              <a:defRPr sz="1600"/>
            </a:lvl2pPr>
            <a:lvl3pPr marL="914406" indent="0">
              <a:buNone/>
              <a:defRPr sz="1600"/>
            </a:lvl3pPr>
            <a:lvl4pPr marL="1371609" indent="0">
              <a:buNone/>
              <a:defRPr sz="1600"/>
            </a:lvl4pPr>
            <a:lvl5pPr marL="1828812" indent="0">
              <a:buNone/>
              <a:defRPr sz="1600"/>
            </a:lvl5pPr>
            <a:lvl6pPr marL="2286015" indent="0">
              <a:buNone/>
              <a:defRPr sz="1600"/>
            </a:lvl6pPr>
            <a:lvl7pPr marL="2743218" indent="0">
              <a:buNone/>
              <a:defRPr sz="1600"/>
            </a:lvl7pPr>
            <a:lvl8pPr marL="3200421" indent="0">
              <a:buNone/>
              <a:defRPr sz="1600"/>
            </a:lvl8pPr>
            <a:lvl9pPr marL="3657624" indent="0">
              <a:buNone/>
              <a:defRPr sz="1600"/>
            </a:lvl9pPr>
          </a:lstStyle>
          <a:p>
            <a:r>
              <a:rPr lang="en-US" dirty="0"/>
              <a:t>Click icon to add picture</a:t>
            </a:r>
          </a:p>
        </p:txBody>
      </p:sp>
      <p:sp>
        <p:nvSpPr>
          <p:cNvPr id="4" name="Text Placeholder 3"/>
          <p:cNvSpPr>
            <a:spLocks noGrp="1"/>
          </p:cNvSpPr>
          <p:nvPr>
            <p:ph type="body" sz="half" idx="2"/>
          </p:nvPr>
        </p:nvSpPr>
        <p:spPr>
          <a:xfrm>
            <a:off x="1155257" y="5367325"/>
            <a:ext cx="8827955" cy="493712"/>
          </a:xfrm>
        </p:spPr>
        <p:txBody>
          <a:bodyPr>
            <a:normAutofit/>
          </a:bodyPr>
          <a:lstStyle>
            <a:lvl1pPr marL="0" indent="0">
              <a:buNone/>
              <a:defRPr sz="1200"/>
            </a:lvl1pPr>
            <a:lvl2pPr marL="457203" indent="0">
              <a:buNone/>
              <a:defRPr sz="1200"/>
            </a:lvl2pPr>
            <a:lvl3pPr marL="914406" indent="0">
              <a:buNone/>
              <a:defRPr sz="1000"/>
            </a:lvl3pPr>
            <a:lvl4pPr marL="1371609" indent="0">
              <a:buNone/>
              <a:defRPr sz="900"/>
            </a:lvl4pPr>
            <a:lvl5pPr marL="1828812" indent="0">
              <a:buNone/>
              <a:defRPr sz="900"/>
            </a:lvl5pPr>
            <a:lvl6pPr marL="2286015" indent="0">
              <a:buNone/>
              <a:defRPr sz="900"/>
            </a:lvl6pPr>
            <a:lvl7pPr marL="2743218" indent="0">
              <a:buNone/>
              <a:defRPr sz="900"/>
            </a:lvl7pPr>
            <a:lvl8pPr marL="3200421" indent="0">
              <a:buNone/>
              <a:defRPr sz="900"/>
            </a:lvl8pPr>
            <a:lvl9pPr marL="365762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8B936E-26CC-4AC3-A4B4-C5777FEF55FD}" type="datetimeFigureOut">
              <a:rPr lang="en-AU" smtClean="0"/>
              <a:t>2/01/2022</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1CFA10F2-627E-4F5A-8102-22C958B1A9D7}" type="slidenum">
              <a:rPr lang="en-AU" smtClean="0"/>
              <a:t>‹#›</a:t>
            </a:fld>
            <a:endParaRPr lang="en-AU" dirty="0"/>
          </a:p>
        </p:txBody>
      </p:sp>
    </p:spTree>
    <p:extLst>
      <p:ext uri="{BB962C8B-B14F-4D97-AF65-F5344CB8AC3E}">
        <p14:creationId xmlns:p14="http://schemas.microsoft.com/office/powerpoint/2010/main" val="464747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6" y="1447800"/>
            <a:ext cx="8827957"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5256" y="3657600"/>
            <a:ext cx="8827957" cy="2362200"/>
          </a:xfrm>
        </p:spPr>
        <p:txBody>
          <a:bodyPr anchor="ctr">
            <a:normAutofit/>
          </a:bodyPr>
          <a:lstStyle>
            <a:lvl1pPr marL="0" indent="0">
              <a:buNone/>
              <a:defRPr sz="1800"/>
            </a:lvl1pPr>
            <a:lvl2pPr marL="457203" indent="0">
              <a:buNone/>
              <a:defRPr sz="1200"/>
            </a:lvl2pPr>
            <a:lvl3pPr marL="914406" indent="0">
              <a:buNone/>
              <a:defRPr sz="1000"/>
            </a:lvl3pPr>
            <a:lvl4pPr marL="1371609" indent="0">
              <a:buNone/>
              <a:defRPr sz="900"/>
            </a:lvl4pPr>
            <a:lvl5pPr marL="1828812" indent="0">
              <a:buNone/>
              <a:defRPr sz="900"/>
            </a:lvl5pPr>
            <a:lvl6pPr marL="2286015" indent="0">
              <a:buNone/>
              <a:defRPr sz="900"/>
            </a:lvl6pPr>
            <a:lvl7pPr marL="2743218" indent="0">
              <a:buNone/>
              <a:defRPr sz="900"/>
            </a:lvl7pPr>
            <a:lvl8pPr marL="3200421" indent="0">
              <a:buNone/>
              <a:defRPr sz="900"/>
            </a:lvl8pPr>
            <a:lvl9pPr marL="3657624"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98B936E-26CC-4AC3-A4B4-C5777FEF55FD}" type="datetimeFigureOut">
              <a:rPr lang="en-AU" smtClean="0"/>
              <a:t>2/01/2022</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1CFA10F2-627E-4F5A-8102-22C958B1A9D7}" type="slidenum">
              <a:rPr lang="en-AU" smtClean="0"/>
              <a:t>‹#›</a:t>
            </a:fld>
            <a:endParaRPr lang="en-AU" dirty="0"/>
          </a:p>
        </p:txBody>
      </p:sp>
    </p:spTree>
    <p:extLst>
      <p:ext uri="{BB962C8B-B14F-4D97-AF65-F5344CB8AC3E}">
        <p14:creationId xmlns:p14="http://schemas.microsoft.com/office/powerpoint/2010/main" val="21232829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5213" y="1447800"/>
            <a:ext cx="800139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904" y="3771174"/>
            <a:ext cx="7281545"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3" indent="0">
              <a:buNone/>
              <a:defRPr sz="1200"/>
            </a:lvl2pPr>
            <a:lvl3pPr marL="914406" indent="0">
              <a:buNone/>
              <a:defRPr sz="1000"/>
            </a:lvl3pPr>
            <a:lvl4pPr marL="1371609" indent="0">
              <a:buNone/>
              <a:defRPr sz="900"/>
            </a:lvl4pPr>
            <a:lvl5pPr marL="1828812" indent="0">
              <a:buNone/>
              <a:defRPr sz="900"/>
            </a:lvl5pPr>
            <a:lvl6pPr marL="2286015" indent="0">
              <a:buNone/>
              <a:defRPr sz="900"/>
            </a:lvl6pPr>
            <a:lvl7pPr marL="2743218" indent="0">
              <a:buNone/>
              <a:defRPr sz="900"/>
            </a:lvl7pPr>
            <a:lvl8pPr marL="3200421" indent="0">
              <a:buNone/>
              <a:defRPr sz="900"/>
            </a:lvl8pPr>
            <a:lvl9pPr marL="3657624"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5256" y="4350657"/>
            <a:ext cx="8827957" cy="1676400"/>
          </a:xfrm>
        </p:spPr>
        <p:txBody>
          <a:bodyPr anchor="ctr">
            <a:normAutofit/>
          </a:bodyPr>
          <a:lstStyle>
            <a:lvl1pPr marL="0" indent="0">
              <a:buNone/>
              <a:defRPr sz="1800"/>
            </a:lvl1pPr>
            <a:lvl2pPr marL="457203" indent="0">
              <a:buNone/>
              <a:defRPr sz="1200"/>
            </a:lvl2pPr>
            <a:lvl3pPr marL="914406" indent="0">
              <a:buNone/>
              <a:defRPr sz="1000"/>
            </a:lvl3pPr>
            <a:lvl4pPr marL="1371609" indent="0">
              <a:buNone/>
              <a:defRPr sz="900"/>
            </a:lvl4pPr>
            <a:lvl5pPr marL="1828812" indent="0">
              <a:buNone/>
              <a:defRPr sz="900"/>
            </a:lvl5pPr>
            <a:lvl6pPr marL="2286015" indent="0">
              <a:buNone/>
              <a:defRPr sz="900"/>
            </a:lvl6pPr>
            <a:lvl7pPr marL="2743218" indent="0">
              <a:buNone/>
              <a:defRPr sz="900"/>
            </a:lvl7pPr>
            <a:lvl8pPr marL="3200421" indent="0">
              <a:buNone/>
              <a:defRPr sz="900"/>
            </a:lvl8pPr>
            <a:lvl9pPr marL="3657624"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98B936E-26CC-4AC3-A4B4-C5777FEF55FD}" type="datetimeFigureOut">
              <a:rPr lang="en-AU" smtClean="0"/>
              <a:t>2/01/2022</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1CFA10F2-627E-4F5A-8102-22C958B1A9D7}" type="slidenum">
              <a:rPr lang="en-AU" smtClean="0"/>
              <a:t>‹#›</a:t>
            </a:fld>
            <a:endParaRPr lang="en-AU" dirty="0"/>
          </a:p>
        </p:txBody>
      </p:sp>
      <p:sp>
        <p:nvSpPr>
          <p:cNvPr id="12" name="TextBox 11"/>
          <p:cNvSpPr txBox="1"/>
          <p:nvPr/>
        </p:nvSpPr>
        <p:spPr>
          <a:xfrm>
            <a:off x="898531" y="971253"/>
            <a:ext cx="80212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9332921" y="2613787"/>
            <a:ext cx="80212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6976712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5256" y="3124201"/>
            <a:ext cx="8827958"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2000" cap="none">
                <a:solidFill>
                  <a:schemeClr val="bg2">
                    <a:lumMod val="40000"/>
                    <a:lumOff val="60000"/>
                  </a:schemeClr>
                </a:solidFill>
              </a:defRPr>
            </a:lvl1pPr>
            <a:lvl2pPr marL="457203" indent="0">
              <a:buNone/>
              <a:defRPr sz="1800">
                <a:solidFill>
                  <a:schemeClr val="tx1">
                    <a:tint val="75000"/>
                  </a:schemeClr>
                </a:solidFill>
              </a:defRPr>
            </a:lvl2pPr>
            <a:lvl3pPr marL="914406" indent="0">
              <a:buNone/>
              <a:defRPr sz="1600">
                <a:solidFill>
                  <a:schemeClr val="tx1">
                    <a:tint val="75000"/>
                  </a:schemeClr>
                </a:solidFill>
              </a:defRPr>
            </a:lvl3pPr>
            <a:lvl4pPr marL="1371609" indent="0">
              <a:buNone/>
              <a:defRPr sz="1400">
                <a:solidFill>
                  <a:schemeClr val="tx1">
                    <a:tint val="75000"/>
                  </a:schemeClr>
                </a:solidFill>
              </a:defRPr>
            </a:lvl4pPr>
            <a:lvl5pPr marL="1828812" indent="0">
              <a:buNone/>
              <a:defRPr sz="1400">
                <a:solidFill>
                  <a:schemeClr val="tx1">
                    <a:tint val="75000"/>
                  </a:schemeClr>
                </a:solidFill>
              </a:defRPr>
            </a:lvl5pPr>
            <a:lvl6pPr marL="2286015" indent="0">
              <a:buNone/>
              <a:defRPr sz="1400">
                <a:solidFill>
                  <a:schemeClr val="tx1">
                    <a:tint val="75000"/>
                  </a:schemeClr>
                </a:solidFill>
              </a:defRPr>
            </a:lvl6pPr>
            <a:lvl7pPr marL="2743218" indent="0">
              <a:buNone/>
              <a:defRPr sz="1400">
                <a:solidFill>
                  <a:schemeClr val="tx1">
                    <a:tint val="75000"/>
                  </a:schemeClr>
                </a:solidFill>
              </a:defRPr>
            </a:lvl7pPr>
            <a:lvl8pPr marL="3200421" indent="0">
              <a:buNone/>
              <a:defRPr sz="1400">
                <a:solidFill>
                  <a:schemeClr val="tx1">
                    <a:tint val="75000"/>
                  </a:schemeClr>
                </a:solidFill>
              </a:defRPr>
            </a:lvl8pPr>
            <a:lvl9pPr marL="365762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8B936E-26CC-4AC3-A4B4-C5777FEF55FD}" type="datetimeFigureOut">
              <a:rPr lang="en-AU" smtClean="0"/>
              <a:t>2/01/2022</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1CFA10F2-627E-4F5A-8102-22C958B1A9D7}" type="slidenum">
              <a:rPr lang="en-AU" smtClean="0"/>
              <a:t>‹#›</a:t>
            </a:fld>
            <a:endParaRPr lang="en-AU" dirty="0"/>
          </a:p>
        </p:txBody>
      </p:sp>
    </p:spTree>
    <p:extLst>
      <p:ext uri="{BB962C8B-B14F-4D97-AF65-F5344CB8AC3E}">
        <p14:creationId xmlns:p14="http://schemas.microsoft.com/office/powerpoint/2010/main" val="18397967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3112" y="1981200"/>
            <a:ext cx="2947633" cy="576262"/>
          </a:xfrm>
        </p:spPr>
        <p:txBody>
          <a:bodyPr anchor="b">
            <a:noAutofit/>
          </a:bodyPr>
          <a:lstStyle>
            <a:lvl1pPr marL="0" indent="0">
              <a:buNone/>
              <a:defRPr sz="2400" b="0">
                <a:solidFill>
                  <a:schemeClr val="bg2">
                    <a:lumMod val="40000"/>
                    <a:lumOff val="60000"/>
                  </a:schemeClr>
                </a:solidFill>
              </a:defRPr>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634" y="2667000"/>
            <a:ext cx="2928112" cy="3589338"/>
          </a:xfrm>
        </p:spPr>
        <p:txBody>
          <a:bodyPr anchor="t">
            <a:normAutofit/>
          </a:bodyPr>
          <a:lstStyle>
            <a:lvl1pPr marL="0" indent="0">
              <a:buNone/>
              <a:defRPr sz="1400"/>
            </a:lvl1pPr>
            <a:lvl2pPr marL="457203" indent="0">
              <a:buNone/>
              <a:defRPr sz="1200"/>
            </a:lvl2pPr>
            <a:lvl3pPr marL="914406" indent="0">
              <a:buNone/>
              <a:defRPr sz="1000"/>
            </a:lvl3pPr>
            <a:lvl4pPr marL="1371609" indent="0">
              <a:buNone/>
              <a:defRPr sz="900"/>
            </a:lvl4pPr>
            <a:lvl5pPr marL="1828812" indent="0">
              <a:buNone/>
              <a:defRPr sz="900"/>
            </a:lvl5pPr>
            <a:lvl6pPr marL="2286015" indent="0">
              <a:buNone/>
              <a:defRPr sz="900"/>
            </a:lvl6pPr>
            <a:lvl7pPr marL="2743218" indent="0">
              <a:buNone/>
              <a:defRPr sz="900"/>
            </a:lvl7pPr>
            <a:lvl8pPr marL="3200421" indent="0">
              <a:buNone/>
              <a:defRPr sz="900"/>
            </a:lvl8pPr>
            <a:lvl9pPr marL="3657624"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4672" y="1981200"/>
            <a:ext cx="2937005" cy="576262"/>
          </a:xfrm>
        </p:spPr>
        <p:txBody>
          <a:bodyPr anchor="b">
            <a:noAutofit/>
          </a:bodyPr>
          <a:lstStyle>
            <a:lvl1pPr marL="0" indent="0">
              <a:buNone/>
              <a:defRPr sz="2400" b="0">
                <a:solidFill>
                  <a:schemeClr val="bg2">
                    <a:lumMod val="40000"/>
                    <a:lumOff val="60000"/>
                  </a:schemeClr>
                </a:solidFill>
              </a:defRPr>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4116" y="2667000"/>
            <a:ext cx="2947561" cy="3589338"/>
          </a:xfrm>
        </p:spPr>
        <p:txBody>
          <a:bodyPr anchor="t">
            <a:normAutofit/>
          </a:bodyPr>
          <a:lstStyle>
            <a:lvl1pPr marL="0" indent="0">
              <a:buNone/>
              <a:defRPr sz="1400"/>
            </a:lvl1pPr>
            <a:lvl2pPr marL="457203" indent="0">
              <a:buNone/>
              <a:defRPr sz="1200"/>
            </a:lvl2pPr>
            <a:lvl3pPr marL="914406" indent="0">
              <a:buNone/>
              <a:defRPr sz="1000"/>
            </a:lvl3pPr>
            <a:lvl4pPr marL="1371609" indent="0">
              <a:buNone/>
              <a:defRPr sz="900"/>
            </a:lvl4pPr>
            <a:lvl5pPr marL="1828812" indent="0">
              <a:buNone/>
              <a:defRPr sz="900"/>
            </a:lvl5pPr>
            <a:lvl6pPr marL="2286015" indent="0">
              <a:buNone/>
              <a:defRPr sz="900"/>
            </a:lvl6pPr>
            <a:lvl7pPr marL="2743218" indent="0">
              <a:buNone/>
              <a:defRPr sz="900"/>
            </a:lvl7pPr>
            <a:lvl8pPr marL="3200421" indent="0">
              <a:buNone/>
              <a:defRPr sz="900"/>
            </a:lvl8pPr>
            <a:lvl9pPr marL="3657624"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6556" y="1981200"/>
            <a:ext cx="2932877" cy="576262"/>
          </a:xfrm>
        </p:spPr>
        <p:txBody>
          <a:bodyPr anchor="b">
            <a:noAutofit/>
          </a:bodyPr>
          <a:lstStyle>
            <a:lvl1pPr marL="0" indent="0">
              <a:buNone/>
              <a:defRPr sz="2400" b="0">
                <a:solidFill>
                  <a:schemeClr val="bg2">
                    <a:lumMod val="40000"/>
                    <a:lumOff val="60000"/>
                  </a:schemeClr>
                </a:solidFill>
              </a:defRPr>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6556" y="2667000"/>
            <a:ext cx="2932877" cy="3589338"/>
          </a:xfrm>
        </p:spPr>
        <p:txBody>
          <a:bodyPr anchor="t">
            <a:normAutofit/>
          </a:bodyPr>
          <a:lstStyle>
            <a:lvl1pPr marL="0" indent="0">
              <a:buNone/>
              <a:defRPr sz="1400"/>
            </a:lvl1pPr>
            <a:lvl2pPr marL="457203" indent="0">
              <a:buNone/>
              <a:defRPr sz="1200"/>
            </a:lvl2pPr>
            <a:lvl3pPr marL="914406" indent="0">
              <a:buNone/>
              <a:defRPr sz="1000"/>
            </a:lvl3pPr>
            <a:lvl4pPr marL="1371609" indent="0">
              <a:buNone/>
              <a:defRPr sz="900"/>
            </a:lvl4pPr>
            <a:lvl5pPr marL="1828812" indent="0">
              <a:buNone/>
              <a:defRPr sz="900"/>
            </a:lvl5pPr>
            <a:lvl6pPr marL="2286015" indent="0">
              <a:buNone/>
              <a:defRPr sz="900"/>
            </a:lvl6pPr>
            <a:lvl7pPr marL="2743218" indent="0">
              <a:buNone/>
              <a:defRPr sz="900"/>
            </a:lvl7pPr>
            <a:lvl8pPr marL="3200421" indent="0">
              <a:buNone/>
              <a:defRPr sz="900"/>
            </a:lvl8pPr>
            <a:lvl9pPr marL="3657624" indent="0">
              <a:buNone/>
              <a:defRPr sz="900"/>
            </a:lvl9pPr>
          </a:lstStyle>
          <a:p>
            <a:pPr lvl="0"/>
            <a:r>
              <a:rPr lang="en-US"/>
              <a:t>Click to edit Master text styles</a:t>
            </a:r>
          </a:p>
        </p:txBody>
      </p:sp>
      <p:cxnSp>
        <p:nvCxnSpPr>
          <p:cNvPr id="17" name="Straight Connector 16"/>
          <p:cNvCxnSpPr/>
          <p:nvPr/>
        </p:nvCxnSpPr>
        <p:spPr>
          <a:xfrm>
            <a:off x="372711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4040" y="2133601"/>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98B936E-26CC-4AC3-A4B4-C5777FEF55FD}" type="datetimeFigureOut">
              <a:rPr lang="en-AU" smtClean="0"/>
              <a:t>2/01/2022</a:t>
            </a:fld>
            <a:endParaRPr lang="en-AU" dirty="0"/>
          </a:p>
        </p:txBody>
      </p:sp>
      <p:sp>
        <p:nvSpPr>
          <p:cNvPr id="4"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1CFA10F2-627E-4F5A-8102-22C958B1A9D7}" type="slidenum">
              <a:rPr lang="en-AU" smtClean="0"/>
              <a:t>‹#›</a:t>
            </a:fld>
            <a:endParaRPr lang="en-AU" dirty="0"/>
          </a:p>
        </p:txBody>
      </p:sp>
    </p:spTree>
    <p:extLst>
      <p:ext uri="{BB962C8B-B14F-4D97-AF65-F5344CB8AC3E}">
        <p14:creationId xmlns:p14="http://schemas.microsoft.com/office/powerpoint/2010/main" val="12563677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634" y="4250949"/>
            <a:ext cx="2940816" cy="576262"/>
          </a:xfrm>
        </p:spPr>
        <p:txBody>
          <a:bodyPr anchor="b">
            <a:noAutofit/>
          </a:bodyPr>
          <a:lstStyle>
            <a:lvl1pPr marL="0" indent="0">
              <a:buNone/>
              <a:defRPr sz="2400" b="0">
                <a:solidFill>
                  <a:schemeClr val="bg2">
                    <a:lumMod val="40000"/>
                    <a:lumOff val="60000"/>
                  </a:schemeClr>
                </a:solidFill>
              </a:defRPr>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634" y="2209800"/>
            <a:ext cx="294081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3" indent="0">
              <a:buNone/>
              <a:defRPr sz="1600"/>
            </a:lvl2pPr>
            <a:lvl3pPr marL="914406" indent="0">
              <a:buNone/>
              <a:defRPr sz="1600"/>
            </a:lvl3pPr>
            <a:lvl4pPr marL="1371609" indent="0">
              <a:buNone/>
              <a:defRPr sz="1600"/>
            </a:lvl4pPr>
            <a:lvl5pPr marL="1828812" indent="0">
              <a:buNone/>
              <a:defRPr sz="1600"/>
            </a:lvl5pPr>
            <a:lvl6pPr marL="2286015" indent="0">
              <a:buNone/>
              <a:defRPr sz="1600"/>
            </a:lvl6pPr>
            <a:lvl7pPr marL="2743218" indent="0">
              <a:buNone/>
              <a:defRPr sz="1600"/>
            </a:lvl7pPr>
            <a:lvl8pPr marL="3200421" indent="0">
              <a:buNone/>
              <a:defRPr sz="1600"/>
            </a:lvl8pPr>
            <a:lvl9pPr marL="3657624" indent="0">
              <a:buNone/>
              <a:defRPr sz="1600"/>
            </a:lvl9pPr>
          </a:lstStyle>
          <a:p>
            <a:r>
              <a:rPr lang="en-US" dirty="0"/>
              <a:t>Click icon to add picture</a:t>
            </a:r>
          </a:p>
        </p:txBody>
      </p:sp>
      <p:sp>
        <p:nvSpPr>
          <p:cNvPr id="22" name="Text Placeholder 3"/>
          <p:cNvSpPr>
            <a:spLocks noGrp="1"/>
          </p:cNvSpPr>
          <p:nvPr>
            <p:ph type="body" sz="half" idx="18"/>
          </p:nvPr>
        </p:nvSpPr>
        <p:spPr>
          <a:xfrm>
            <a:off x="652634" y="4827213"/>
            <a:ext cx="2940816" cy="659189"/>
          </a:xfrm>
        </p:spPr>
        <p:txBody>
          <a:bodyPr anchor="t">
            <a:normAutofit/>
          </a:bodyPr>
          <a:lstStyle>
            <a:lvl1pPr marL="0" indent="0">
              <a:buNone/>
              <a:defRPr sz="1400"/>
            </a:lvl1pPr>
            <a:lvl2pPr marL="457203" indent="0">
              <a:buNone/>
              <a:defRPr sz="1200"/>
            </a:lvl2pPr>
            <a:lvl3pPr marL="914406" indent="0">
              <a:buNone/>
              <a:defRPr sz="1000"/>
            </a:lvl3pPr>
            <a:lvl4pPr marL="1371609" indent="0">
              <a:buNone/>
              <a:defRPr sz="900"/>
            </a:lvl4pPr>
            <a:lvl5pPr marL="1828812" indent="0">
              <a:buNone/>
              <a:defRPr sz="900"/>
            </a:lvl5pPr>
            <a:lvl6pPr marL="2286015" indent="0">
              <a:buNone/>
              <a:defRPr sz="900"/>
            </a:lvl6pPr>
            <a:lvl7pPr marL="2743218" indent="0">
              <a:buNone/>
              <a:defRPr sz="900"/>
            </a:lvl7pPr>
            <a:lvl8pPr marL="3200421" indent="0">
              <a:buNone/>
              <a:defRPr sz="900"/>
            </a:lvl8pPr>
            <a:lvl9pPr marL="3657624"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90389" y="4250949"/>
            <a:ext cx="2931288" cy="576262"/>
          </a:xfrm>
        </p:spPr>
        <p:txBody>
          <a:bodyPr anchor="b">
            <a:noAutofit/>
          </a:bodyPr>
          <a:lstStyle>
            <a:lvl1pPr marL="0" indent="0">
              <a:buNone/>
              <a:defRPr sz="2400" b="0">
                <a:solidFill>
                  <a:schemeClr val="bg2">
                    <a:lumMod val="40000"/>
                    <a:lumOff val="60000"/>
                  </a:schemeClr>
                </a:solidFill>
              </a:defRPr>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90388" y="2209800"/>
            <a:ext cx="293128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3" indent="0">
              <a:buNone/>
              <a:defRPr sz="1600"/>
            </a:lvl2pPr>
            <a:lvl3pPr marL="914406" indent="0">
              <a:buNone/>
              <a:defRPr sz="1600"/>
            </a:lvl3pPr>
            <a:lvl4pPr marL="1371609" indent="0">
              <a:buNone/>
              <a:defRPr sz="1600"/>
            </a:lvl4pPr>
            <a:lvl5pPr marL="1828812" indent="0">
              <a:buNone/>
              <a:defRPr sz="1600"/>
            </a:lvl5pPr>
            <a:lvl6pPr marL="2286015" indent="0">
              <a:buNone/>
              <a:defRPr sz="1600"/>
            </a:lvl6pPr>
            <a:lvl7pPr marL="2743218" indent="0">
              <a:buNone/>
              <a:defRPr sz="1600"/>
            </a:lvl7pPr>
            <a:lvl8pPr marL="3200421" indent="0">
              <a:buNone/>
              <a:defRPr sz="1600"/>
            </a:lvl8pPr>
            <a:lvl9pPr marL="3657624" indent="0">
              <a:buNone/>
              <a:defRPr sz="1600"/>
            </a:lvl9pPr>
          </a:lstStyle>
          <a:p>
            <a:r>
              <a:rPr lang="en-US" dirty="0"/>
              <a:t>Click icon to add picture</a:t>
            </a:r>
          </a:p>
        </p:txBody>
      </p:sp>
      <p:sp>
        <p:nvSpPr>
          <p:cNvPr id="23" name="Text Placeholder 3"/>
          <p:cNvSpPr>
            <a:spLocks noGrp="1"/>
          </p:cNvSpPr>
          <p:nvPr>
            <p:ph type="body" sz="half" idx="19"/>
          </p:nvPr>
        </p:nvSpPr>
        <p:spPr>
          <a:xfrm>
            <a:off x="3889035" y="4827212"/>
            <a:ext cx="2935170" cy="659189"/>
          </a:xfrm>
        </p:spPr>
        <p:txBody>
          <a:bodyPr anchor="t">
            <a:normAutofit/>
          </a:bodyPr>
          <a:lstStyle>
            <a:lvl1pPr marL="0" indent="0">
              <a:buNone/>
              <a:defRPr sz="1400"/>
            </a:lvl1pPr>
            <a:lvl2pPr marL="457203" indent="0">
              <a:buNone/>
              <a:defRPr sz="1200"/>
            </a:lvl2pPr>
            <a:lvl3pPr marL="914406" indent="0">
              <a:buNone/>
              <a:defRPr sz="1000"/>
            </a:lvl3pPr>
            <a:lvl4pPr marL="1371609" indent="0">
              <a:buNone/>
              <a:defRPr sz="900"/>
            </a:lvl4pPr>
            <a:lvl5pPr marL="1828812" indent="0">
              <a:buNone/>
              <a:defRPr sz="900"/>
            </a:lvl5pPr>
            <a:lvl6pPr marL="2286015" indent="0">
              <a:buNone/>
              <a:defRPr sz="900"/>
            </a:lvl6pPr>
            <a:lvl7pPr marL="2743218" indent="0">
              <a:buNone/>
              <a:defRPr sz="900"/>
            </a:lvl7pPr>
            <a:lvl8pPr marL="3200421" indent="0">
              <a:buNone/>
              <a:defRPr sz="900"/>
            </a:lvl8pPr>
            <a:lvl9pPr marL="3657624"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6556" y="4250949"/>
            <a:ext cx="2932877" cy="576262"/>
          </a:xfrm>
        </p:spPr>
        <p:txBody>
          <a:bodyPr anchor="b">
            <a:noAutofit/>
          </a:bodyPr>
          <a:lstStyle>
            <a:lvl1pPr marL="0" indent="0">
              <a:buNone/>
              <a:defRPr sz="2400" b="0">
                <a:solidFill>
                  <a:schemeClr val="bg2">
                    <a:lumMod val="40000"/>
                    <a:lumOff val="60000"/>
                  </a:schemeClr>
                </a:solidFill>
              </a:defRPr>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6555" y="2209800"/>
            <a:ext cx="2932877"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3" indent="0">
              <a:buNone/>
              <a:defRPr sz="1600"/>
            </a:lvl2pPr>
            <a:lvl3pPr marL="914406" indent="0">
              <a:buNone/>
              <a:defRPr sz="1600"/>
            </a:lvl3pPr>
            <a:lvl4pPr marL="1371609" indent="0">
              <a:buNone/>
              <a:defRPr sz="1600"/>
            </a:lvl4pPr>
            <a:lvl5pPr marL="1828812" indent="0">
              <a:buNone/>
              <a:defRPr sz="1600"/>
            </a:lvl5pPr>
            <a:lvl6pPr marL="2286015" indent="0">
              <a:buNone/>
              <a:defRPr sz="1600"/>
            </a:lvl6pPr>
            <a:lvl7pPr marL="2743218" indent="0">
              <a:buNone/>
              <a:defRPr sz="1600"/>
            </a:lvl7pPr>
            <a:lvl8pPr marL="3200421" indent="0">
              <a:buNone/>
              <a:defRPr sz="1600"/>
            </a:lvl8pPr>
            <a:lvl9pPr marL="3657624" indent="0">
              <a:buNone/>
              <a:defRPr sz="1600"/>
            </a:lvl9pPr>
          </a:lstStyle>
          <a:p>
            <a:r>
              <a:rPr lang="en-US" dirty="0"/>
              <a:t>Click icon to add picture</a:t>
            </a:r>
          </a:p>
        </p:txBody>
      </p:sp>
      <p:sp>
        <p:nvSpPr>
          <p:cNvPr id="24" name="Text Placeholder 3"/>
          <p:cNvSpPr>
            <a:spLocks noGrp="1"/>
          </p:cNvSpPr>
          <p:nvPr>
            <p:ph type="body" sz="half" idx="20"/>
          </p:nvPr>
        </p:nvSpPr>
        <p:spPr>
          <a:xfrm>
            <a:off x="7126433" y="4827209"/>
            <a:ext cx="2936761" cy="659189"/>
          </a:xfrm>
        </p:spPr>
        <p:txBody>
          <a:bodyPr anchor="t">
            <a:normAutofit/>
          </a:bodyPr>
          <a:lstStyle>
            <a:lvl1pPr marL="0" indent="0">
              <a:buNone/>
              <a:defRPr sz="1400"/>
            </a:lvl1pPr>
            <a:lvl2pPr marL="457203" indent="0">
              <a:buNone/>
              <a:defRPr sz="1200"/>
            </a:lvl2pPr>
            <a:lvl3pPr marL="914406" indent="0">
              <a:buNone/>
              <a:defRPr sz="1000"/>
            </a:lvl3pPr>
            <a:lvl4pPr marL="1371609" indent="0">
              <a:buNone/>
              <a:defRPr sz="900"/>
            </a:lvl4pPr>
            <a:lvl5pPr marL="1828812" indent="0">
              <a:buNone/>
              <a:defRPr sz="900"/>
            </a:lvl5pPr>
            <a:lvl6pPr marL="2286015" indent="0">
              <a:buNone/>
              <a:defRPr sz="900"/>
            </a:lvl6pPr>
            <a:lvl7pPr marL="2743218" indent="0">
              <a:buNone/>
              <a:defRPr sz="900"/>
            </a:lvl7pPr>
            <a:lvl8pPr marL="3200421" indent="0">
              <a:buNone/>
              <a:defRPr sz="900"/>
            </a:lvl8pPr>
            <a:lvl9pPr marL="3657624" indent="0">
              <a:buNone/>
              <a:defRPr sz="900"/>
            </a:lvl9pPr>
          </a:lstStyle>
          <a:p>
            <a:pPr lvl="0"/>
            <a:r>
              <a:rPr lang="en-US"/>
              <a:t>Click to edit Master text styles</a:t>
            </a:r>
          </a:p>
        </p:txBody>
      </p:sp>
      <p:cxnSp>
        <p:nvCxnSpPr>
          <p:cNvPr id="19" name="Straight Connector 18"/>
          <p:cNvCxnSpPr/>
          <p:nvPr/>
        </p:nvCxnSpPr>
        <p:spPr>
          <a:xfrm>
            <a:off x="372711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4040" y="2133601"/>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98B936E-26CC-4AC3-A4B4-C5777FEF55FD}" type="datetimeFigureOut">
              <a:rPr lang="en-AU" smtClean="0"/>
              <a:t>2/01/2022</a:t>
            </a:fld>
            <a:endParaRPr lang="en-AU" dirty="0"/>
          </a:p>
        </p:txBody>
      </p:sp>
      <p:sp>
        <p:nvSpPr>
          <p:cNvPr id="4"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1CFA10F2-627E-4F5A-8102-22C958B1A9D7}" type="slidenum">
              <a:rPr lang="en-AU" smtClean="0"/>
              <a:t>‹#›</a:t>
            </a:fld>
            <a:endParaRPr lang="en-AU" dirty="0"/>
          </a:p>
        </p:txBody>
      </p:sp>
    </p:spTree>
    <p:extLst>
      <p:ext uri="{BB962C8B-B14F-4D97-AF65-F5344CB8AC3E}">
        <p14:creationId xmlns:p14="http://schemas.microsoft.com/office/powerpoint/2010/main" val="15670833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8B936E-26CC-4AC3-A4B4-C5777FEF55FD}" type="datetimeFigureOut">
              <a:rPr lang="en-AU" smtClean="0"/>
              <a:t>2/01/2022</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1CFA10F2-627E-4F5A-8102-22C958B1A9D7}" type="slidenum">
              <a:rPr lang="en-AU" smtClean="0"/>
              <a:t>‹#›</a:t>
            </a:fld>
            <a:endParaRPr lang="en-AU" dirty="0"/>
          </a:p>
        </p:txBody>
      </p:sp>
    </p:spTree>
    <p:extLst>
      <p:ext uri="{BB962C8B-B14F-4D97-AF65-F5344CB8AC3E}">
        <p14:creationId xmlns:p14="http://schemas.microsoft.com/office/powerpoint/2010/main" val="22640584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6377" y="430215"/>
            <a:ext cx="1753057"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633" y="773205"/>
            <a:ext cx="7425083"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8B936E-26CC-4AC3-A4B4-C5777FEF55FD}" type="datetimeFigureOut">
              <a:rPr lang="en-AU" smtClean="0"/>
              <a:t>2/01/2022</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1CFA10F2-627E-4F5A-8102-22C958B1A9D7}" type="slidenum">
              <a:rPr lang="en-AU" smtClean="0"/>
              <a:t>‹#›</a:t>
            </a:fld>
            <a:endParaRPr lang="en-AU" dirty="0"/>
          </a:p>
        </p:txBody>
      </p:sp>
    </p:spTree>
    <p:extLst>
      <p:ext uri="{BB962C8B-B14F-4D97-AF65-F5344CB8AC3E}">
        <p14:creationId xmlns:p14="http://schemas.microsoft.com/office/powerpoint/2010/main" val="800720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070578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1/2/2022</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667420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1/2/2022</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81058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3"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5" y="3129280"/>
            <a:ext cx="34010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smtClean="0"/>
              <a:t>1/2/2022</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667497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580890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551BD"/>
            </a:gs>
            <a:gs pos="16000">
              <a:srgbClr val="67339F"/>
            </a:gs>
            <a:gs pos="31000">
              <a:srgbClr val="411574"/>
            </a:gs>
            <a:gs pos="100000">
              <a:srgbClr val="180137"/>
            </a:gs>
          </a:gsLst>
          <a:lin ang="5400000" scaled="1"/>
          <a:tileRect/>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44"/>
          <a:stretch/>
        </p:blipFill>
        <p:spPr>
          <a:xfrm>
            <a:off x="0" y="2669685"/>
            <a:ext cx="403566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smtClean="0"/>
              <a:t>1/2/2022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1547567602"/>
      </p:ext>
    </p:extLst>
  </p:cSld>
  <p:clrMap bg1="dk1" tx1="lt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551BD"/>
            </a:gs>
            <a:gs pos="16000">
              <a:srgbClr val="67339F"/>
            </a:gs>
            <a:gs pos="31000">
              <a:srgbClr val="411574"/>
            </a:gs>
            <a:gs pos="100000">
              <a:srgbClr val="180137"/>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1/2/2022</a:t>
            </a:fld>
            <a:endParaRPr lang="en-US" dirty="0"/>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137507998"/>
      </p:ext>
    </p:extLst>
  </p:cSld>
  <p:clrMap bg1="lt1" tx1="dk1" bg2="lt2" tx2="dk2" accent1="accent1" accent2="accent2" accent3="accent3" accent4="accent4" accent5="accent5" accent6="accent6" hlink="hlink" folHlink="folHlink"/>
  <p:sldLayoutIdLst>
    <p:sldLayoutId id="2147483744" r:id="rId1"/>
  </p:sldLayoutIdLst>
  <p:hf hdr="0" ftr="0" dt="0"/>
  <p:txStyles>
    <p:titleStyle>
      <a:lvl1pPr algn="l" defTabSz="914172"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0" indent="0" algn="l" defTabSz="914172"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086" indent="0" algn="l" defTabSz="914172"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172" indent="0" algn="l" defTabSz="914172"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257" indent="0" algn="l" defTabSz="914172"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343" indent="0" algn="l" defTabSz="914172"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551BD"/>
            </a:gs>
            <a:gs pos="16000">
              <a:srgbClr val="67339F"/>
            </a:gs>
            <a:gs pos="31000">
              <a:srgbClr val="411574"/>
            </a:gs>
            <a:gs pos="100000">
              <a:srgbClr val="180137"/>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B9AB6-27FE-42D8-80F2-AE371CEDD354}" type="datetimeFigureOut">
              <a:rPr lang="en-AU" smtClean="0"/>
              <a:t>2/01/2022</a:t>
            </a:fld>
            <a:endParaRPr lang="en-AU" dirty="0"/>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E0D270-469B-4743-A391-2EC5D704C829}" type="slidenum">
              <a:rPr lang="en-AU" smtClean="0"/>
              <a:t>‹#›</a:t>
            </a:fld>
            <a:endParaRPr lang="en-AU" dirty="0"/>
          </a:p>
        </p:txBody>
      </p:sp>
    </p:spTree>
    <p:extLst>
      <p:ext uri="{BB962C8B-B14F-4D97-AF65-F5344CB8AC3E}">
        <p14:creationId xmlns:p14="http://schemas.microsoft.com/office/powerpoint/2010/main" val="284715872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txStyles>
    <p:titleStyle>
      <a:lvl1pPr algn="l" defTabSz="914172"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43" indent="-228543" algn="l" defTabSz="91417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29" indent="-228543" algn="l" defTabSz="91417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15" indent="-228543" algn="l" defTabSz="91417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00"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886"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8399243" y="1676400"/>
            <a:ext cx="37592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7586443" y="-457200"/>
            <a:ext cx="21336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399242" y="6096000"/>
            <a:ext cx="13208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05318" y="2667001"/>
            <a:ext cx="5588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119718" y="2895600"/>
            <a:ext cx="31496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10327525" y="1"/>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281" y="452719"/>
            <a:ext cx="940717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600" y="2052926"/>
            <a:ext cx="8948872"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8419" y="1790662"/>
            <a:ext cx="990599" cy="304878"/>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98B936E-26CC-4AC3-A4B4-C5777FEF55FD}" type="datetimeFigureOut">
              <a:rPr lang="en-AU" smtClean="0"/>
              <a:t>2/01/2022</a:t>
            </a:fld>
            <a:endParaRPr lang="en-AU" dirty="0"/>
          </a:p>
        </p:txBody>
      </p:sp>
      <p:sp>
        <p:nvSpPr>
          <p:cNvPr id="5" name="Footer Placeholder 4"/>
          <p:cNvSpPr>
            <a:spLocks noGrp="1"/>
          </p:cNvSpPr>
          <p:nvPr>
            <p:ph type="ftr" sz="quarter" idx="3"/>
          </p:nvPr>
        </p:nvSpPr>
        <p:spPr>
          <a:xfrm rot="5400000">
            <a:off x="8954414" y="3225262"/>
            <a:ext cx="3859795" cy="304879"/>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AU" dirty="0"/>
          </a:p>
        </p:txBody>
      </p:sp>
      <p:sp>
        <p:nvSpPr>
          <p:cNvPr id="6" name="Slide Number Placeholder 5"/>
          <p:cNvSpPr>
            <a:spLocks noGrp="1"/>
          </p:cNvSpPr>
          <p:nvPr>
            <p:ph type="sldNum" sz="quarter" idx="4"/>
          </p:nvPr>
        </p:nvSpPr>
        <p:spPr bwMode="gray">
          <a:xfrm>
            <a:off x="10355242" y="295737"/>
            <a:ext cx="838418"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1CFA10F2-627E-4F5A-8102-22C958B1A9D7}" type="slidenum">
              <a:rPr lang="en-AU" smtClean="0"/>
              <a:t>‹#›</a:t>
            </a:fld>
            <a:endParaRPr lang="en-AU" dirty="0"/>
          </a:p>
        </p:txBody>
      </p:sp>
    </p:spTree>
    <p:extLst>
      <p:ext uri="{BB962C8B-B14F-4D97-AF65-F5344CB8AC3E}">
        <p14:creationId xmlns:p14="http://schemas.microsoft.com/office/powerpoint/2010/main" val="597650792"/>
      </p:ext>
    </p:extLst>
  </p:cSld>
  <p:clrMap bg1="dk1" tx1="lt1" bg2="dk2"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Lst>
  <p:txStyles>
    <p:titleStyle>
      <a:lvl1pPr algn="l" defTabSz="45721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8" indent="-342908" algn="l" defTabSz="45721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7" indent="-285757" algn="l" defTabSz="45721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8" indent="-228605" algn="l" defTabSz="45721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37" indent="-228605" algn="l" defTabSz="45721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47" indent="-228605" algn="l" defTabSz="45721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59" indent="-228605" algn="l" defTabSz="45721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68" indent="-228605" algn="l" defTabSz="45721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80" indent="-228605" algn="l" defTabSz="45721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90" indent="-228605" algn="l" defTabSz="45721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10" rtl="0" eaLnBrk="1" latinLnBrk="0" hangingPunct="1">
        <a:defRPr sz="1800" kern="1200">
          <a:solidFill>
            <a:schemeClr val="tx1"/>
          </a:solidFill>
          <a:latin typeface="+mn-lt"/>
          <a:ea typeface="+mn-ea"/>
          <a:cs typeface="+mn-cs"/>
        </a:defRPr>
      </a:lvl1pPr>
      <a:lvl2pPr marL="457210" algn="l" defTabSz="457210" rtl="0" eaLnBrk="1" latinLnBrk="0" hangingPunct="1">
        <a:defRPr sz="1800" kern="1200">
          <a:solidFill>
            <a:schemeClr val="tx1"/>
          </a:solidFill>
          <a:latin typeface="+mn-lt"/>
          <a:ea typeface="+mn-ea"/>
          <a:cs typeface="+mn-cs"/>
        </a:defRPr>
      </a:lvl2pPr>
      <a:lvl3pPr marL="914421" algn="l" defTabSz="457210" rtl="0" eaLnBrk="1" latinLnBrk="0" hangingPunct="1">
        <a:defRPr sz="1800" kern="1200">
          <a:solidFill>
            <a:schemeClr val="tx1"/>
          </a:solidFill>
          <a:latin typeface="+mn-lt"/>
          <a:ea typeface="+mn-ea"/>
          <a:cs typeface="+mn-cs"/>
        </a:defRPr>
      </a:lvl3pPr>
      <a:lvl4pPr marL="1371631" algn="l" defTabSz="457210" rtl="0" eaLnBrk="1" latinLnBrk="0" hangingPunct="1">
        <a:defRPr sz="1800" kern="1200">
          <a:solidFill>
            <a:schemeClr val="tx1"/>
          </a:solidFill>
          <a:latin typeface="+mn-lt"/>
          <a:ea typeface="+mn-ea"/>
          <a:cs typeface="+mn-cs"/>
        </a:defRPr>
      </a:lvl4pPr>
      <a:lvl5pPr marL="1828843" algn="l" defTabSz="457210" rtl="0" eaLnBrk="1" latinLnBrk="0" hangingPunct="1">
        <a:defRPr sz="1800" kern="1200">
          <a:solidFill>
            <a:schemeClr val="tx1"/>
          </a:solidFill>
          <a:latin typeface="+mn-lt"/>
          <a:ea typeface="+mn-ea"/>
          <a:cs typeface="+mn-cs"/>
        </a:defRPr>
      </a:lvl5pPr>
      <a:lvl6pPr marL="2286053" algn="l" defTabSz="457210" rtl="0" eaLnBrk="1" latinLnBrk="0" hangingPunct="1">
        <a:defRPr sz="1800" kern="1200">
          <a:solidFill>
            <a:schemeClr val="tx1"/>
          </a:solidFill>
          <a:latin typeface="+mn-lt"/>
          <a:ea typeface="+mn-ea"/>
          <a:cs typeface="+mn-cs"/>
        </a:defRPr>
      </a:lvl6pPr>
      <a:lvl7pPr marL="2743264" algn="l" defTabSz="457210" rtl="0" eaLnBrk="1" latinLnBrk="0" hangingPunct="1">
        <a:defRPr sz="1800" kern="1200">
          <a:solidFill>
            <a:schemeClr val="tx1"/>
          </a:solidFill>
          <a:latin typeface="+mn-lt"/>
          <a:ea typeface="+mn-ea"/>
          <a:cs typeface="+mn-cs"/>
        </a:defRPr>
      </a:lvl7pPr>
      <a:lvl8pPr marL="3200474" algn="l" defTabSz="457210" rtl="0" eaLnBrk="1" latinLnBrk="0" hangingPunct="1">
        <a:defRPr sz="1800" kern="1200">
          <a:solidFill>
            <a:schemeClr val="tx1"/>
          </a:solidFill>
          <a:latin typeface="+mn-lt"/>
          <a:ea typeface="+mn-ea"/>
          <a:cs typeface="+mn-cs"/>
        </a:defRPr>
      </a:lvl8pPr>
      <a:lvl9pPr marL="3657685" algn="l" defTabSz="4572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innovativeteachingideas.com/"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innovativeteachingideas.co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innovativeteachingideas.com/"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hyperlink" Target="https://innovativeteachingideas.com/" TargetMode="Externa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innovativeteachingideas.com/"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innovativeteachingideas.com/" TargetMode="External"/><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innovativeteachingideas.com/"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innovativeteachingideas.com/" TargetMode="Externa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innovativeteachingideas.com/"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innovativeteachingideas.com/" TargetMode="External"/><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innovativeteachingideas.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ministry-to-children.com/dont-let-preteens-mentally-check-out/" TargetMode="External"/><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innovativeteachingideas.com/"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innovativeteachingideas.com/" TargetMode="External"/><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hyperlink" Target="https://innovativeteachingideas.com/" TargetMode="Externa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png"/><Relationship Id="rId21" Type="http://schemas.openxmlformats.org/officeDocument/2006/relationships/hyperlink" Target="https://innovativeteachingideas.com/" TargetMode="External"/><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hyperlink" Target="https://innovativeteachingideas.com/" TargetMode="External"/><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hyperlink" Target="https://innovativeteachingideas.com/" TargetMode="External"/><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hyperlink" Target="http://dailyplateofcrazy.com/2014/01/05/diary-first-sexual-experience-by-anonymous-b/" TargetMode="External"/><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innovativeteachingideas.com/"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blahknow.blogspot.com/2013/08/games-you-dont-want-to-play-3.html"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Vox_(video_game)"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ondergressive.com/a-breakthrough-futuristic-material-silk/" TargetMode="External"/><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en.uncyclopedia.co/wiki/Cooking_show"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oQ3uHUs9o6U" TargetMode="External"/><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innovativeteachingideas.com/" TargetMode="Externa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75B31-9831-4FAC-89A0-32CB6511C649}"/>
              </a:ext>
            </a:extLst>
          </p:cNvPr>
          <p:cNvSpPr>
            <a:spLocks noGrp="1"/>
          </p:cNvSpPr>
          <p:nvPr>
            <p:ph type="title"/>
          </p:nvPr>
        </p:nvSpPr>
        <p:spPr>
          <a:xfrm>
            <a:off x="1560512" y="2836311"/>
            <a:ext cx="9404723" cy="1400530"/>
          </a:xfrm>
        </p:spPr>
        <p:txBody>
          <a:bodyPr/>
          <a:lstStyle/>
          <a:p>
            <a:pPr algn="ctr"/>
            <a:r>
              <a:rPr lang="en-US" sz="8000" b="1" dirty="0">
                <a:solidFill>
                  <a:srgbClr val="99FF66"/>
                </a:solidFill>
              </a:rPr>
              <a:t>Setting the Scene</a:t>
            </a:r>
            <a:endParaRPr lang="en-AU" sz="8000" b="1" dirty="0">
              <a:solidFill>
                <a:srgbClr val="99FF66"/>
              </a:solidFill>
            </a:endParaRPr>
          </a:p>
        </p:txBody>
      </p:sp>
      <p:pic>
        <p:nvPicPr>
          <p:cNvPr id="4" name="Picture 3">
            <a:hlinkClick r:id="rId2"/>
            <a:extLst>
              <a:ext uri="{FF2B5EF4-FFF2-40B4-BE49-F238E27FC236}">
                <a16:creationId xmlns:a16="http://schemas.microsoft.com/office/drawing/2014/main" id="{0F0FF0D7-D857-4A56-B561-EADD1BCEB235}"/>
              </a:ext>
            </a:extLst>
          </p:cNvPr>
          <p:cNvPicPr>
            <a:picLocks noChangeAspect="1"/>
          </p:cNvPicPr>
          <p:nvPr/>
        </p:nvPicPr>
        <p:blipFill>
          <a:blip r:embed="rId3"/>
          <a:stretch>
            <a:fillRect/>
          </a:stretch>
        </p:blipFill>
        <p:spPr>
          <a:xfrm>
            <a:off x="10471371" y="407839"/>
            <a:ext cx="627570" cy="627570"/>
          </a:xfrm>
          <a:prstGeom prst="rect">
            <a:avLst/>
          </a:prstGeom>
        </p:spPr>
      </p:pic>
    </p:spTree>
    <p:extLst>
      <p:ext uri="{BB962C8B-B14F-4D97-AF65-F5344CB8AC3E}">
        <p14:creationId xmlns:p14="http://schemas.microsoft.com/office/powerpoint/2010/main" val="3192191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40647-F966-44F7-80E8-5CA3C02A2D05}"/>
              </a:ext>
            </a:extLst>
          </p:cNvPr>
          <p:cNvSpPr>
            <a:spLocks noGrp="1"/>
          </p:cNvSpPr>
          <p:nvPr>
            <p:ph type="title"/>
          </p:nvPr>
        </p:nvSpPr>
        <p:spPr/>
        <p:txBody>
          <a:bodyPr/>
          <a:lstStyle/>
          <a:p>
            <a:r>
              <a:rPr lang="en-US" b="1" dirty="0">
                <a:solidFill>
                  <a:srgbClr val="99FF66"/>
                </a:solidFill>
              </a:rPr>
              <a:t>What is a Passion Project?</a:t>
            </a:r>
            <a:endParaRPr lang="en-AU" b="1" dirty="0">
              <a:solidFill>
                <a:srgbClr val="99FF66"/>
              </a:solidFill>
            </a:endParaRPr>
          </a:p>
        </p:txBody>
      </p:sp>
      <p:sp>
        <p:nvSpPr>
          <p:cNvPr id="3" name="Content Placeholder 2">
            <a:extLst>
              <a:ext uri="{FF2B5EF4-FFF2-40B4-BE49-F238E27FC236}">
                <a16:creationId xmlns:a16="http://schemas.microsoft.com/office/drawing/2014/main" id="{5F74FBA3-3928-4408-99F3-EE18A8395FB9}"/>
              </a:ext>
            </a:extLst>
          </p:cNvPr>
          <p:cNvSpPr>
            <a:spLocks noGrp="1"/>
          </p:cNvSpPr>
          <p:nvPr>
            <p:ph idx="1"/>
          </p:nvPr>
        </p:nvSpPr>
        <p:spPr>
          <a:xfrm>
            <a:off x="645130" y="1586204"/>
            <a:ext cx="10856405" cy="4662195"/>
          </a:xfrm>
        </p:spPr>
        <p:txBody>
          <a:bodyPr>
            <a:normAutofit fontScale="92500"/>
          </a:bodyPr>
          <a:lstStyle/>
          <a:p>
            <a:pPr marL="0" indent="0">
              <a:buNone/>
            </a:pPr>
            <a:r>
              <a:rPr lang="en-US" b="1" dirty="0"/>
              <a:t>A Passion Project is a task in which you explore a ‘passion’ of yours in a </a:t>
            </a:r>
            <a:r>
              <a:rPr lang="en-US" b="1" u="sng" dirty="0">
                <a:solidFill>
                  <a:srgbClr val="99FF66"/>
                </a:solidFill>
              </a:rPr>
              <a:t>meaningful way</a:t>
            </a:r>
            <a:r>
              <a:rPr lang="en-US" b="1" dirty="0">
                <a:solidFill>
                  <a:srgbClr val="99FF66"/>
                </a:solidFill>
              </a:rPr>
              <a:t>.</a:t>
            </a:r>
          </a:p>
          <a:p>
            <a:pPr marL="0" indent="0">
              <a:buNone/>
            </a:pPr>
            <a:endParaRPr lang="en-US" b="1" dirty="0">
              <a:solidFill>
                <a:srgbClr val="99FF66"/>
              </a:solidFill>
            </a:endParaRPr>
          </a:p>
          <a:p>
            <a:pPr marL="0" indent="0">
              <a:buNone/>
            </a:pPr>
            <a:r>
              <a:rPr lang="en-US" b="1" dirty="0"/>
              <a:t>Your passion will be led by a ‘</a:t>
            </a:r>
            <a:r>
              <a:rPr lang="en-US" b="1" u="sng" dirty="0">
                <a:solidFill>
                  <a:srgbClr val="99FF66"/>
                </a:solidFill>
              </a:rPr>
              <a:t>guiding question</a:t>
            </a:r>
            <a:r>
              <a:rPr lang="en-US" b="1" dirty="0"/>
              <a:t>’ such as “Can I cook a restaurant quality meal for guests?”  or “Could I make a dress good enough to sell?”</a:t>
            </a:r>
          </a:p>
          <a:p>
            <a:pPr marL="0" indent="0">
              <a:buNone/>
            </a:pPr>
            <a:endParaRPr lang="en-US" b="1" dirty="0"/>
          </a:p>
          <a:p>
            <a:pPr marL="0" indent="0">
              <a:buNone/>
            </a:pPr>
            <a:r>
              <a:rPr lang="en-US" b="1" dirty="0"/>
              <a:t>Throughout this process you will learn a great deal about the processes, materials, and skills required.  Developing a deep understanding, and appreciation of your topic.</a:t>
            </a:r>
          </a:p>
          <a:p>
            <a:pPr marL="0" indent="0">
              <a:buNone/>
            </a:pPr>
            <a:endParaRPr lang="en-US" b="1" dirty="0"/>
          </a:p>
          <a:p>
            <a:pPr marL="0" indent="0">
              <a:buNone/>
            </a:pPr>
            <a:r>
              <a:rPr lang="en-US" b="1" u="sng" dirty="0">
                <a:solidFill>
                  <a:srgbClr val="99FF66"/>
                </a:solidFill>
              </a:rPr>
              <a:t>The success or failure of the task is irrelevant,</a:t>
            </a:r>
            <a:r>
              <a:rPr lang="en-US" b="1" dirty="0">
                <a:solidFill>
                  <a:srgbClr val="99FF66"/>
                </a:solidFill>
              </a:rPr>
              <a:t> </a:t>
            </a:r>
            <a:r>
              <a:rPr lang="en-US" b="1" dirty="0"/>
              <a:t>if</a:t>
            </a:r>
            <a:r>
              <a:rPr lang="en-US" b="1" dirty="0">
                <a:solidFill>
                  <a:srgbClr val="99FF66"/>
                </a:solidFill>
              </a:rPr>
              <a:t> </a:t>
            </a:r>
            <a:r>
              <a:rPr lang="en-US" b="1" dirty="0"/>
              <a:t>you gain wisdom, and share it with others.</a:t>
            </a:r>
          </a:p>
          <a:p>
            <a:pPr marL="0" indent="0">
              <a:buNone/>
            </a:pPr>
            <a:endParaRPr lang="en-US" b="1" dirty="0"/>
          </a:p>
          <a:p>
            <a:pPr marL="0" indent="0">
              <a:buNone/>
            </a:pPr>
            <a:r>
              <a:rPr lang="en-US" b="1" dirty="0"/>
              <a:t>In order to achieve all this you will need curiosity, determination, a plan and resilience.</a:t>
            </a:r>
            <a:endParaRPr lang="en-AU" b="1" dirty="0"/>
          </a:p>
        </p:txBody>
      </p:sp>
      <p:pic>
        <p:nvPicPr>
          <p:cNvPr id="4" name="Picture 3">
            <a:hlinkClick r:id="rId2"/>
            <a:extLst>
              <a:ext uri="{FF2B5EF4-FFF2-40B4-BE49-F238E27FC236}">
                <a16:creationId xmlns:a16="http://schemas.microsoft.com/office/drawing/2014/main" id="{89ECD874-6B27-4F9E-BBF4-52148A663187}"/>
              </a:ext>
            </a:extLst>
          </p:cNvPr>
          <p:cNvPicPr>
            <a:picLocks noChangeAspect="1"/>
          </p:cNvPicPr>
          <p:nvPr/>
        </p:nvPicPr>
        <p:blipFill>
          <a:blip r:embed="rId3"/>
          <a:stretch>
            <a:fillRect/>
          </a:stretch>
        </p:blipFill>
        <p:spPr>
          <a:xfrm>
            <a:off x="10471371" y="407839"/>
            <a:ext cx="627570" cy="627570"/>
          </a:xfrm>
          <a:prstGeom prst="rect">
            <a:avLst/>
          </a:prstGeom>
        </p:spPr>
      </p:pic>
    </p:spTree>
    <p:extLst>
      <p:ext uri="{BB962C8B-B14F-4D97-AF65-F5344CB8AC3E}">
        <p14:creationId xmlns:p14="http://schemas.microsoft.com/office/powerpoint/2010/main" val="4229477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a:solidFill>
                  <a:srgbClr val="99FF66"/>
                </a:solidFill>
              </a:rPr>
              <a:t>Welcome</a:t>
            </a:r>
          </a:p>
        </p:txBody>
      </p:sp>
      <p:sp>
        <p:nvSpPr>
          <p:cNvPr id="3" name="Content Placeholder 2"/>
          <p:cNvSpPr>
            <a:spLocks noGrp="1"/>
          </p:cNvSpPr>
          <p:nvPr>
            <p:ph idx="1"/>
          </p:nvPr>
        </p:nvSpPr>
        <p:spPr>
          <a:xfrm>
            <a:off x="566056" y="1331259"/>
            <a:ext cx="11140751" cy="4195481"/>
          </a:xfrm>
        </p:spPr>
        <p:txBody>
          <a:bodyPr/>
          <a:lstStyle/>
          <a:p>
            <a:pPr marL="0" indent="0" algn="just">
              <a:buNone/>
            </a:pPr>
            <a:r>
              <a:rPr lang="en-AU" b="1" dirty="0"/>
              <a:t>The purpose of this project is for you to learn something new; something you have always wanted to do.</a:t>
            </a:r>
          </a:p>
          <a:p>
            <a:pPr marL="0" indent="0" algn="just">
              <a:buNone/>
            </a:pPr>
            <a:endParaRPr lang="en-AU" b="1" dirty="0"/>
          </a:p>
          <a:p>
            <a:pPr marL="0" indent="0" algn="just">
              <a:buNone/>
            </a:pPr>
            <a:r>
              <a:rPr lang="en-AU" b="1" dirty="0"/>
              <a:t>Maybe you want to learn how to play the guitar, build a dog kennel, cook a gourmet meal, create a video game, complete a family tree or even make a movie.  </a:t>
            </a:r>
          </a:p>
          <a:p>
            <a:pPr marL="0" indent="0" algn="just">
              <a:buNone/>
            </a:pPr>
            <a:endParaRPr lang="en-AU" b="1" dirty="0"/>
          </a:p>
          <a:p>
            <a:pPr marL="0" indent="0" algn="just">
              <a:buNone/>
            </a:pPr>
            <a:r>
              <a:rPr lang="en-AU" b="1" dirty="0"/>
              <a:t>There are no limits as long as you are passionate about the subject area and prepared to learn more about it.</a:t>
            </a:r>
          </a:p>
          <a:p>
            <a:pPr marL="0" indent="0">
              <a:buNone/>
            </a:pPr>
            <a:endParaRPr lang="en-AU"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204958">
            <a:off x="4654504" y="2798121"/>
            <a:ext cx="3040134" cy="4413261"/>
          </a:xfrm>
          <a:prstGeom prst="rect">
            <a:avLst/>
          </a:prstGeom>
          <a:effectLst>
            <a:outerShdw blurRad="50800" dist="38100" dir="16200000" rotWithShape="0">
              <a:prstClr val="black">
                <a:alpha val="40000"/>
              </a:prstClr>
            </a:outerShdw>
          </a:effectLst>
        </p:spPr>
      </p:pic>
      <p:pic>
        <p:nvPicPr>
          <p:cNvPr id="7" name="Picture 6">
            <a:hlinkClick r:id="rId3"/>
            <a:extLst>
              <a:ext uri="{FF2B5EF4-FFF2-40B4-BE49-F238E27FC236}">
                <a16:creationId xmlns:a16="http://schemas.microsoft.com/office/drawing/2014/main" id="{2D63AB63-44FE-4EA1-B15D-F0D6EC83809C}"/>
              </a:ext>
            </a:extLst>
          </p:cNvPr>
          <p:cNvPicPr>
            <a:picLocks noChangeAspect="1"/>
          </p:cNvPicPr>
          <p:nvPr/>
        </p:nvPicPr>
        <p:blipFill>
          <a:blip r:embed="rId4"/>
          <a:stretch>
            <a:fillRect/>
          </a:stretch>
        </p:blipFill>
        <p:spPr>
          <a:xfrm>
            <a:off x="10471371" y="407839"/>
            <a:ext cx="627570" cy="627570"/>
          </a:xfrm>
          <a:prstGeom prst="rect">
            <a:avLst/>
          </a:prstGeom>
        </p:spPr>
      </p:pic>
      <p:sp>
        <p:nvSpPr>
          <p:cNvPr id="8" name="TextBox 7">
            <a:extLst>
              <a:ext uri="{FF2B5EF4-FFF2-40B4-BE49-F238E27FC236}">
                <a16:creationId xmlns:a16="http://schemas.microsoft.com/office/drawing/2014/main" id="{28A1B669-5056-40CC-BD84-5F26240C0620}"/>
              </a:ext>
            </a:extLst>
          </p:cNvPr>
          <p:cNvSpPr txBox="1"/>
          <p:nvPr/>
        </p:nvSpPr>
        <p:spPr>
          <a:xfrm>
            <a:off x="169958" y="6461426"/>
            <a:ext cx="3326762" cy="276999"/>
          </a:xfrm>
          <a:prstGeom prst="rect">
            <a:avLst/>
          </a:prstGeom>
          <a:noFill/>
        </p:spPr>
        <p:txBody>
          <a:bodyPr wrap="square" rtlCol="0">
            <a:spAutoFit/>
          </a:bodyPr>
          <a:lstStyle/>
          <a:p>
            <a:r>
              <a:rPr lang="en-AU" sz="1200" dirty="0"/>
              <a:t>Copyright </a:t>
            </a:r>
            <a:r>
              <a:rPr lang="en-AU" sz="1200" dirty="0">
                <a:hlinkClick r:id="rId3"/>
              </a:rPr>
              <a:t>innovativeteachingideas.com</a:t>
            </a:r>
            <a:endParaRPr lang="en-US" sz="1200" dirty="0"/>
          </a:p>
        </p:txBody>
      </p:sp>
    </p:spTree>
    <p:extLst>
      <p:ext uri="{BB962C8B-B14F-4D97-AF65-F5344CB8AC3E}">
        <p14:creationId xmlns:p14="http://schemas.microsoft.com/office/powerpoint/2010/main" val="3546534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AE8A2-5F59-4D19-A77A-8F73CE69F4B8}"/>
              </a:ext>
            </a:extLst>
          </p:cNvPr>
          <p:cNvSpPr>
            <a:spLocks noGrp="1"/>
          </p:cNvSpPr>
          <p:nvPr>
            <p:ph type="title"/>
          </p:nvPr>
        </p:nvSpPr>
        <p:spPr>
          <a:xfrm>
            <a:off x="646111" y="630518"/>
            <a:ext cx="9404723" cy="1400530"/>
          </a:xfrm>
        </p:spPr>
        <p:txBody>
          <a:bodyPr/>
          <a:lstStyle/>
          <a:p>
            <a:r>
              <a:rPr lang="en-US" sz="5400" b="1" dirty="0">
                <a:solidFill>
                  <a:srgbClr val="99FF66"/>
                </a:solidFill>
              </a:rPr>
              <a:t>Passion Project Purpose?</a:t>
            </a:r>
            <a:endParaRPr lang="en-AU" sz="5400" b="1" dirty="0">
              <a:solidFill>
                <a:srgbClr val="99FF66"/>
              </a:solidFill>
            </a:endParaRPr>
          </a:p>
        </p:txBody>
      </p:sp>
      <p:sp>
        <p:nvSpPr>
          <p:cNvPr id="3" name="Content Placeholder 2">
            <a:extLst>
              <a:ext uri="{FF2B5EF4-FFF2-40B4-BE49-F238E27FC236}">
                <a16:creationId xmlns:a16="http://schemas.microsoft.com/office/drawing/2014/main" id="{B24CA441-2903-4ED2-BA98-D7F3D1C14B29}"/>
              </a:ext>
            </a:extLst>
          </p:cNvPr>
          <p:cNvSpPr>
            <a:spLocks noGrp="1"/>
          </p:cNvSpPr>
          <p:nvPr>
            <p:ph idx="1"/>
          </p:nvPr>
        </p:nvSpPr>
        <p:spPr>
          <a:xfrm>
            <a:off x="646111" y="2103718"/>
            <a:ext cx="7982401" cy="4195481"/>
          </a:xfrm>
        </p:spPr>
        <p:txBody>
          <a:bodyPr>
            <a:normAutofit/>
          </a:bodyPr>
          <a:lstStyle/>
          <a:p>
            <a:r>
              <a:rPr lang="en-US" sz="4400" b="1" dirty="0"/>
              <a:t>Try something new.</a:t>
            </a:r>
          </a:p>
          <a:p>
            <a:r>
              <a:rPr lang="en-US" sz="4400" b="1" dirty="0"/>
              <a:t>Challenge yourself</a:t>
            </a:r>
          </a:p>
          <a:p>
            <a:r>
              <a:rPr lang="en-US" sz="4400" b="1" dirty="0"/>
              <a:t>Learn from the experience</a:t>
            </a:r>
          </a:p>
          <a:p>
            <a:r>
              <a:rPr lang="en-US" sz="4400" b="1" dirty="0"/>
              <a:t>Share the experience</a:t>
            </a:r>
            <a:endParaRPr lang="en-AU" sz="4400" b="1" dirty="0"/>
          </a:p>
        </p:txBody>
      </p:sp>
      <p:pic>
        <p:nvPicPr>
          <p:cNvPr id="4" name="Picture 3">
            <a:extLst>
              <a:ext uri="{FF2B5EF4-FFF2-40B4-BE49-F238E27FC236}">
                <a16:creationId xmlns:a16="http://schemas.microsoft.com/office/drawing/2014/main" id="{B52B135D-0EEB-4ED2-96B6-B185FB250507}"/>
              </a:ext>
            </a:extLst>
          </p:cNvPr>
          <p:cNvPicPr>
            <a:picLocks noChangeAspect="1"/>
          </p:cNvPicPr>
          <p:nvPr/>
        </p:nvPicPr>
        <p:blipFill>
          <a:blip r:embed="rId2"/>
          <a:stretch>
            <a:fillRect/>
          </a:stretch>
        </p:blipFill>
        <p:spPr>
          <a:xfrm flipH="1">
            <a:off x="7915437" y="1421607"/>
            <a:ext cx="5667049" cy="5504390"/>
          </a:xfrm>
          <a:prstGeom prst="rect">
            <a:avLst/>
          </a:prstGeom>
        </p:spPr>
      </p:pic>
      <p:pic>
        <p:nvPicPr>
          <p:cNvPr id="6" name="Picture 5">
            <a:hlinkClick r:id="rId3"/>
            <a:extLst>
              <a:ext uri="{FF2B5EF4-FFF2-40B4-BE49-F238E27FC236}">
                <a16:creationId xmlns:a16="http://schemas.microsoft.com/office/drawing/2014/main" id="{9D3D2B8B-6BE0-4CED-8182-8FFF5EB29C1C}"/>
              </a:ext>
            </a:extLst>
          </p:cNvPr>
          <p:cNvPicPr>
            <a:picLocks noChangeAspect="1"/>
          </p:cNvPicPr>
          <p:nvPr/>
        </p:nvPicPr>
        <p:blipFill>
          <a:blip r:embed="rId4"/>
          <a:stretch>
            <a:fillRect/>
          </a:stretch>
        </p:blipFill>
        <p:spPr>
          <a:xfrm>
            <a:off x="10471371" y="407839"/>
            <a:ext cx="627570" cy="627570"/>
          </a:xfrm>
          <a:prstGeom prst="rect">
            <a:avLst/>
          </a:prstGeom>
        </p:spPr>
      </p:pic>
    </p:spTree>
    <p:extLst>
      <p:ext uri="{BB962C8B-B14F-4D97-AF65-F5344CB8AC3E}">
        <p14:creationId xmlns:p14="http://schemas.microsoft.com/office/powerpoint/2010/main" val="1501056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87E0E-79EB-427B-B086-AB35B1B36772}"/>
              </a:ext>
            </a:extLst>
          </p:cNvPr>
          <p:cNvSpPr>
            <a:spLocks noGrp="1"/>
          </p:cNvSpPr>
          <p:nvPr>
            <p:ph type="title"/>
          </p:nvPr>
        </p:nvSpPr>
        <p:spPr>
          <a:xfrm>
            <a:off x="1032933" y="2028470"/>
            <a:ext cx="10126133" cy="1400530"/>
          </a:xfrm>
        </p:spPr>
        <p:txBody>
          <a:bodyPr/>
          <a:lstStyle/>
          <a:p>
            <a:pPr algn="ctr"/>
            <a:r>
              <a:rPr lang="en-US" sz="8800" b="1" dirty="0">
                <a:solidFill>
                  <a:srgbClr val="99FF66"/>
                </a:solidFill>
                <a:effectLst>
                  <a:glow rad="228600">
                    <a:schemeClr val="accent1">
                      <a:satMod val="175000"/>
                      <a:alpha val="40000"/>
                    </a:schemeClr>
                  </a:glow>
                </a:effectLst>
              </a:rPr>
              <a:t>PLEASE… </a:t>
            </a:r>
            <a:br>
              <a:rPr lang="en-US" sz="8800" b="1" dirty="0">
                <a:solidFill>
                  <a:srgbClr val="99FF66"/>
                </a:solidFill>
                <a:effectLst>
                  <a:glow rad="228600">
                    <a:schemeClr val="accent1">
                      <a:satMod val="175000"/>
                      <a:alpha val="40000"/>
                    </a:schemeClr>
                  </a:glow>
                </a:effectLst>
              </a:rPr>
            </a:br>
            <a:br>
              <a:rPr lang="en-US" b="1" dirty="0">
                <a:solidFill>
                  <a:srgbClr val="99FF66"/>
                </a:solidFill>
              </a:rPr>
            </a:br>
            <a:r>
              <a:rPr lang="en-US" b="1" dirty="0">
                <a:solidFill>
                  <a:srgbClr val="99FF66"/>
                </a:solidFill>
              </a:rPr>
              <a:t>Prepare to be creative</a:t>
            </a:r>
            <a:endParaRPr lang="en-AU" b="1" dirty="0">
              <a:solidFill>
                <a:srgbClr val="99FF66"/>
              </a:solidFill>
            </a:endParaRPr>
          </a:p>
        </p:txBody>
      </p:sp>
      <p:pic>
        <p:nvPicPr>
          <p:cNvPr id="4" name="Picture 3">
            <a:hlinkClick r:id="rId2"/>
            <a:extLst>
              <a:ext uri="{FF2B5EF4-FFF2-40B4-BE49-F238E27FC236}">
                <a16:creationId xmlns:a16="http://schemas.microsoft.com/office/drawing/2014/main" id="{95CE7787-ECBC-4108-9063-730D43516354}"/>
              </a:ext>
            </a:extLst>
          </p:cNvPr>
          <p:cNvPicPr>
            <a:picLocks noChangeAspect="1"/>
          </p:cNvPicPr>
          <p:nvPr/>
        </p:nvPicPr>
        <p:blipFill>
          <a:blip r:embed="rId3"/>
          <a:stretch>
            <a:fillRect/>
          </a:stretch>
        </p:blipFill>
        <p:spPr>
          <a:xfrm>
            <a:off x="10471371" y="407839"/>
            <a:ext cx="627570" cy="627570"/>
          </a:xfrm>
          <a:prstGeom prst="rect">
            <a:avLst/>
          </a:prstGeom>
        </p:spPr>
      </p:pic>
    </p:spTree>
    <p:extLst>
      <p:ext uri="{BB962C8B-B14F-4D97-AF65-F5344CB8AC3E}">
        <p14:creationId xmlns:p14="http://schemas.microsoft.com/office/powerpoint/2010/main" val="624187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3127E-733E-40AD-9956-BC59185B9EC6}"/>
              </a:ext>
            </a:extLst>
          </p:cNvPr>
          <p:cNvSpPr>
            <a:spLocks noGrp="1"/>
          </p:cNvSpPr>
          <p:nvPr>
            <p:ph type="title"/>
          </p:nvPr>
        </p:nvSpPr>
        <p:spPr>
          <a:xfrm>
            <a:off x="7153835" y="1905000"/>
            <a:ext cx="4362728" cy="1400530"/>
          </a:xfrm>
        </p:spPr>
        <p:txBody>
          <a:bodyPr/>
          <a:lstStyle/>
          <a:p>
            <a:r>
              <a:rPr lang="en-US" b="1" dirty="0">
                <a:solidFill>
                  <a:srgbClr val="99FF66"/>
                </a:solidFill>
              </a:rPr>
              <a:t>“Creativity is intelligence having fun”</a:t>
            </a:r>
            <a:br>
              <a:rPr lang="en-US" b="1" dirty="0">
                <a:solidFill>
                  <a:srgbClr val="99FF66"/>
                </a:solidFill>
              </a:rPr>
            </a:br>
            <a:br>
              <a:rPr lang="en-US" b="1" dirty="0">
                <a:solidFill>
                  <a:srgbClr val="99FF66"/>
                </a:solidFill>
              </a:rPr>
            </a:br>
            <a:r>
              <a:rPr lang="en-US" i="1" dirty="0">
                <a:solidFill>
                  <a:srgbClr val="99FF66"/>
                </a:solidFill>
              </a:rPr>
              <a:t>Albert Einstein</a:t>
            </a:r>
            <a:endParaRPr lang="en-AU" i="1" dirty="0">
              <a:solidFill>
                <a:srgbClr val="99FF66"/>
              </a:solidFill>
            </a:endParaRPr>
          </a:p>
        </p:txBody>
      </p:sp>
      <p:pic>
        <p:nvPicPr>
          <p:cNvPr id="5122" name="Picture 2" descr="See the source image">
            <a:extLst>
              <a:ext uri="{FF2B5EF4-FFF2-40B4-BE49-F238E27FC236}">
                <a16:creationId xmlns:a16="http://schemas.microsoft.com/office/drawing/2014/main" id="{5374E131-B5D2-47D1-BDA0-C49E2107CE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03"/>
            <a:ext cx="5983941" cy="68476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3"/>
            <a:extLst>
              <a:ext uri="{FF2B5EF4-FFF2-40B4-BE49-F238E27FC236}">
                <a16:creationId xmlns:a16="http://schemas.microsoft.com/office/drawing/2014/main" id="{6EAF6FB8-CEFE-4834-B422-EA595523CE7B}"/>
              </a:ext>
            </a:extLst>
          </p:cNvPr>
          <p:cNvPicPr>
            <a:picLocks noChangeAspect="1"/>
          </p:cNvPicPr>
          <p:nvPr/>
        </p:nvPicPr>
        <p:blipFill>
          <a:blip r:embed="rId4"/>
          <a:stretch>
            <a:fillRect/>
          </a:stretch>
        </p:blipFill>
        <p:spPr>
          <a:xfrm>
            <a:off x="10471371" y="407839"/>
            <a:ext cx="627570" cy="627570"/>
          </a:xfrm>
          <a:prstGeom prst="rect">
            <a:avLst/>
          </a:prstGeom>
        </p:spPr>
      </p:pic>
    </p:spTree>
    <p:extLst>
      <p:ext uri="{BB962C8B-B14F-4D97-AF65-F5344CB8AC3E}">
        <p14:creationId xmlns:p14="http://schemas.microsoft.com/office/powerpoint/2010/main" val="630930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87E0E-79EB-427B-B086-AB35B1B36772}"/>
              </a:ext>
            </a:extLst>
          </p:cNvPr>
          <p:cNvSpPr>
            <a:spLocks noGrp="1"/>
          </p:cNvSpPr>
          <p:nvPr>
            <p:ph type="title"/>
          </p:nvPr>
        </p:nvSpPr>
        <p:spPr>
          <a:xfrm>
            <a:off x="3383306" y="1909937"/>
            <a:ext cx="5921562" cy="1400530"/>
          </a:xfrm>
        </p:spPr>
        <p:txBody>
          <a:bodyPr/>
          <a:lstStyle/>
          <a:p>
            <a:pPr algn="ctr"/>
            <a:r>
              <a:rPr lang="en-US" sz="8800" b="1" dirty="0">
                <a:solidFill>
                  <a:srgbClr val="99FF66"/>
                </a:solidFill>
                <a:effectLst>
                  <a:glow rad="228600">
                    <a:schemeClr val="accent1">
                      <a:satMod val="175000"/>
                      <a:alpha val="40000"/>
                    </a:schemeClr>
                  </a:glow>
                </a:effectLst>
              </a:rPr>
              <a:t>PLEASE… </a:t>
            </a:r>
            <a:br>
              <a:rPr lang="en-US" b="1" dirty="0">
                <a:solidFill>
                  <a:srgbClr val="99FF66"/>
                </a:solidFill>
              </a:rPr>
            </a:br>
            <a:r>
              <a:rPr lang="en-US" b="1" dirty="0">
                <a:solidFill>
                  <a:srgbClr val="99FF66"/>
                </a:solidFill>
              </a:rPr>
              <a:t>Be Innovative, and try new things</a:t>
            </a:r>
            <a:endParaRPr lang="en-AU" b="1" dirty="0">
              <a:solidFill>
                <a:srgbClr val="99FF66"/>
              </a:solidFill>
            </a:endParaRPr>
          </a:p>
        </p:txBody>
      </p:sp>
      <p:pic>
        <p:nvPicPr>
          <p:cNvPr id="3" name="Picture 2">
            <a:hlinkClick r:id="rId2"/>
            <a:extLst>
              <a:ext uri="{FF2B5EF4-FFF2-40B4-BE49-F238E27FC236}">
                <a16:creationId xmlns:a16="http://schemas.microsoft.com/office/drawing/2014/main" id="{111B7B47-8212-46E9-886E-8EDE8BC037D8}"/>
              </a:ext>
            </a:extLst>
          </p:cNvPr>
          <p:cNvPicPr>
            <a:picLocks noChangeAspect="1"/>
          </p:cNvPicPr>
          <p:nvPr/>
        </p:nvPicPr>
        <p:blipFill>
          <a:blip r:embed="rId3"/>
          <a:stretch>
            <a:fillRect/>
          </a:stretch>
        </p:blipFill>
        <p:spPr>
          <a:xfrm>
            <a:off x="10471371" y="407839"/>
            <a:ext cx="627570" cy="627570"/>
          </a:xfrm>
          <a:prstGeom prst="rect">
            <a:avLst/>
          </a:prstGeom>
        </p:spPr>
      </p:pic>
    </p:spTree>
    <p:extLst>
      <p:ext uri="{BB962C8B-B14F-4D97-AF65-F5344CB8AC3E}">
        <p14:creationId xmlns:p14="http://schemas.microsoft.com/office/powerpoint/2010/main" val="1455612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DB678B1-42B6-4EED-82EE-DD2CEF5CD572}"/>
              </a:ext>
            </a:extLst>
          </p:cNvPr>
          <p:cNvSpPr>
            <a:spLocks noGrp="1"/>
          </p:cNvSpPr>
          <p:nvPr>
            <p:ph type="title"/>
          </p:nvPr>
        </p:nvSpPr>
        <p:spPr>
          <a:xfrm>
            <a:off x="6535269" y="1084450"/>
            <a:ext cx="5029387" cy="1400175"/>
          </a:xfrm>
        </p:spPr>
        <p:txBody>
          <a:bodyPr/>
          <a:lstStyle/>
          <a:p>
            <a:pPr algn="ctr"/>
            <a:r>
              <a:rPr lang="en-US" sz="4400" b="1" dirty="0">
                <a:solidFill>
                  <a:srgbClr val="99FF66"/>
                </a:solidFill>
                <a:effectLst/>
              </a:rPr>
              <a:t>“Innovation is taking things that already exist, and putting them together in new way”</a:t>
            </a:r>
            <a:br>
              <a:rPr lang="en-US" sz="4400" b="1" dirty="0">
                <a:solidFill>
                  <a:srgbClr val="99FF66"/>
                </a:solidFill>
                <a:effectLst/>
              </a:rPr>
            </a:br>
            <a:br>
              <a:rPr lang="en-US" sz="4400" b="1" dirty="0">
                <a:solidFill>
                  <a:srgbClr val="99FF66"/>
                </a:solidFill>
                <a:effectLst/>
              </a:rPr>
            </a:br>
            <a:r>
              <a:rPr lang="en-US" sz="3200" i="1" dirty="0">
                <a:solidFill>
                  <a:srgbClr val="99FF66"/>
                </a:solidFill>
                <a:effectLst/>
              </a:rPr>
              <a:t>Tom Freston</a:t>
            </a:r>
            <a:endParaRPr lang="en-AU" sz="1800" i="1" dirty="0">
              <a:solidFill>
                <a:srgbClr val="99FF66"/>
              </a:solidFill>
              <a:effectLst/>
            </a:endParaRPr>
          </a:p>
        </p:txBody>
      </p:sp>
      <p:pic>
        <p:nvPicPr>
          <p:cNvPr id="5" name="Picture 4">
            <a:extLst>
              <a:ext uri="{FF2B5EF4-FFF2-40B4-BE49-F238E27FC236}">
                <a16:creationId xmlns:a16="http://schemas.microsoft.com/office/drawing/2014/main" id="{67298D18-A7FE-495E-B482-B37CDBADDF9C}"/>
              </a:ext>
            </a:extLst>
          </p:cNvPr>
          <p:cNvPicPr>
            <a:picLocks noChangeAspect="1"/>
          </p:cNvPicPr>
          <p:nvPr/>
        </p:nvPicPr>
        <p:blipFill rotWithShape="1">
          <a:blip r:embed="rId2"/>
          <a:srcRect l="37146"/>
          <a:stretch/>
        </p:blipFill>
        <p:spPr>
          <a:xfrm>
            <a:off x="1" y="0"/>
            <a:ext cx="6096000" cy="6858000"/>
          </a:xfrm>
          <a:prstGeom prst="rect">
            <a:avLst/>
          </a:prstGeom>
        </p:spPr>
      </p:pic>
      <p:pic>
        <p:nvPicPr>
          <p:cNvPr id="6" name="Picture 5">
            <a:hlinkClick r:id="rId3"/>
            <a:extLst>
              <a:ext uri="{FF2B5EF4-FFF2-40B4-BE49-F238E27FC236}">
                <a16:creationId xmlns:a16="http://schemas.microsoft.com/office/drawing/2014/main" id="{4ED0AE88-85C1-4E4C-86E7-3DCC40D20FEF}"/>
              </a:ext>
            </a:extLst>
          </p:cNvPr>
          <p:cNvPicPr>
            <a:picLocks noChangeAspect="1"/>
          </p:cNvPicPr>
          <p:nvPr/>
        </p:nvPicPr>
        <p:blipFill>
          <a:blip r:embed="rId4"/>
          <a:stretch>
            <a:fillRect/>
          </a:stretch>
        </p:blipFill>
        <p:spPr>
          <a:xfrm>
            <a:off x="10471371" y="407839"/>
            <a:ext cx="627570" cy="627570"/>
          </a:xfrm>
          <a:prstGeom prst="rect">
            <a:avLst/>
          </a:prstGeom>
        </p:spPr>
      </p:pic>
    </p:spTree>
    <p:extLst>
      <p:ext uri="{BB962C8B-B14F-4D97-AF65-F5344CB8AC3E}">
        <p14:creationId xmlns:p14="http://schemas.microsoft.com/office/powerpoint/2010/main" val="2878810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87E0E-79EB-427B-B086-AB35B1B36772}"/>
              </a:ext>
            </a:extLst>
          </p:cNvPr>
          <p:cNvSpPr>
            <a:spLocks noGrp="1"/>
          </p:cNvSpPr>
          <p:nvPr>
            <p:ph type="title"/>
          </p:nvPr>
        </p:nvSpPr>
        <p:spPr>
          <a:xfrm>
            <a:off x="1888066" y="1359604"/>
            <a:ext cx="8415868" cy="1400530"/>
          </a:xfrm>
        </p:spPr>
        <p:txBody>
          <a:bodyPr/>
          <a:lstStyle/>
          <a:p>
            <a:pPr algn="ctr"/>
            <a:r>
              <a:rPr lang="en-US" sz="8800" b="1" dirty="0">
                <a:solidFill>
                  <a:srgbClr val="99FF66"/>
                </a:solidFill>
                <a:effectLst>
                  <a:glow rad="228600">
                    <a:schemeClr val="accent1">
                      <a:satMod val="175000"/>
                      <a:alpha val="40000"/>
                    </a:schemeClr>
                  </a:glow>
                </a:effectLst>
              </a:rPr>
              <a:t>DON’T FEAR FAILURE… </a:t>
            </a:r>
            <a:br>
              <a:rPr lang="en-US" b="1" dirty="0">
                <a:solidFill>
                  <a:srgbClr val="99FF66"/>
                </a:solidFill>
              </a:rPr>
            </a:br>
            <a:r>
              <a:rPr lang="en-US" b="1" dirty="0">
                <a:solidFill>
                  <a:srgbClr val="99FF66"/>
                </a:solidFill>
              </a:rPr>
              <a:t>If you don’t make mistakes, you’ll never learn</a:t>
            </a:r>
            <a:endParaRPr lang="en-AU" b="1" dirty="0">
              <a:solidFill>
                <a:srgbClr val="99FF66"/>
              </a:solidFill>
            </a:endParaRPr>
          </a:p>
        </p:txBody>
      </p:sp>
      <p:pic>
        <p:nvPicPr>
          <p:cNvPr id="3" name="Picture 2">
            <a:hlinkClick r:id="rId2"/>
            <a:extLst>
              <a:ext uri="{FF2B5EF4-FFF2-40B4-BE49-F238E27FC236}">
                <a16:creationId xmlns:a16="http://schemas.microsoft.com/office/drawing/2014/main" id="{D57B11A7-645F-4250-A215-A040AC88696A}"/>
              </a:ext>
            </a:extLst>
          </p:cNvPr>
          <p:cNvPicPr>
            <a:picLocks noChangeAspect="1"/>
          </p:cNvPicPr>
          <p:nvPr/>
        </p:nvPicPr>
        <p:blipFill>
          <a:blip r:embed="rId3"/>
          <a:stretch>
            <a:fillRect/>
          </a:stretch>
        </p:blipFill>
        <p:spPr>
          <a:xfrm>
            <a:off x="10471371" y="407839"/>
            <a:ext cx="627570" cy="627570"/>
          </a:xfrm>
          <a:prstGeom prst="rect">
            <a:avLst/>
          </a:prstGeom>
        </p:spPr>
      </p:pic>
    </p:spTree>
    <p:extLst>
      <p:ext uri="{BB962C8B-B14F-4D97-AF65-F5344CB8AC3E}">
        <p14:creationId xmlns:p14="http://schemas.microsoft.com/office/powerpoint/2010/main" val="703153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3127E-733E-40AD-9956-BC59185B9EC6}"/>
              </a:ext>
            </a:extLst>
          </p:cNvPr>
          <p:cNvSpPr>
            <a:spLocks noGrp="1"/>
          </p:cNvSpPr>
          <p:nvPr>
            <p:ph type="title"/>
          </p:nvPr>
        </p:nvSpPr>
        <p:spPr>
          <a:xfrm>
            <a:off x="7180729" y="1259541"/>
            <a:ext cx="4362728" cy="1400530"/>
          </a:xfrm>
        </p:spPr>
        <p:txBody>
          <a:bodyPr/>
          <a:lstStyle/>
          <a:p>
            <a:r>
              <a:rPr lang="en-US" b="1" dirty="0">
                <a:solidFill>
                  <a:srgbClr val="99FF66"/>
                </a:solidFill>
              </a:rPr>
              <a:t>“Have no fear of perfection, you’ll never reach it.”</a:t>
            </a:r>
            <a:br>
              <a:rPr lang="en-US" b="1" dirty="0">
                <a:solidFill>
                  <a:srgbClr val="99FF66"/>
                </a:solidFill>
              </a:rPr>
            </a:br>
            <a:br>
              <a:rPr lang="en-US" b="1" dirty="0">
                <a:solidFill>
                  <a:srgbClr val="99FF66"/>
                </a:solidFill>
              </a:rPr>
            </a:br>
            <a:r>
              <a:rPr lang="en-US" dirty="0">
                <a:solidFill>
                  <a:srgbClr val="99FF66"/>
                </a:solidFill>
              </a:rPr>
              <a:t>Salvador Dali</a:t>
            </a:r>
            <a:endParaRPr lang="en-AU" dirty="0">
              <a:solidFill>
                <a:srgbClr val="99FF66"/>
              </a:solidFill>
            </a:endParaRPr>
          </a:p>
        </p:txBody>
      </p:sp>
      <p:pic>
        <p:nvPicPr>
          <p:cNvPr id="4" name="Picture 2" descr="See the source image">
            <a:extLst>
              <a:ext uri="{FF2B5EF4-FFF2-40B4-BE49-F238E27FC236}">
                <a16:creationId xmlns:a16="http://schemas.microsoft.com/office/drawing/2014/main" id="{BECF18F5-94EF-44EB-BEAA-9166684559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4" t="11266" r="57111" b="11266"/>
          <a:stretch/>
        </p:blipFill>
        <p:spPr bwMode="auto">
          <a:xfrm>
            <a:off x="0" y="0"/>
            <a:ext cx="58898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3"/>
            <a:extLst>
              <a:ext uri="{FF2B5EF4-FFF2-40B4-BE49-F238E27FC236}">
                <a16:creationId xmlns:a16="http://schemas.microsoft.com/office/drawing/2014/main" id="{3264253E-4BE7-46D8-8472-9D9BE2048463}"/>
              </a:ext>
            </a:extLst>
          </p:cNvPr>
          <p:cNvPicPr>
            <a:picLocks noChangeAspect="1"/>
          </p:cNvPicPr>
          <p:nvPr/>
        </p:nvPicPr>
        <p:blipFill>
          <a:blip r:embed="rId4"/>
          <a:stretch>
            <a:fillRect/>
          </a:stretch>
        </p:blipFill>
        <p:spPr>
          <a:xfrm>
            <a:off x="10471371" y="407839"/>
            <a:ext cx="627570" cy="627570"/>
          </a:xfrm>
          <a:prstGeom prst="rect">
            <a:avLst/>
          </a:prstGeom>
        </p:spPr>
      </p:pic>
    </p:spTree>
    <p:extLst>
      <p:ext uri="{BB962C8B-B14F-4D97-AF65-F5344CB8AC3E}">
        <p14:creationId xmlns:p14="http://schemas.microsoft.com/office/powerpoint/2010/main" val="2639559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87E0E-79EB-427B-B086-AB35B1B36772}"/>
              </a:ext>
            </a:extLst>
          </p:cNvPr>
          <p:cNvSpPr>
            <a:spLocks noGrp="1"/>
          </p:cNvSpPr>
          <p:nvPr>
            <p:ph type="title"/>
          </p:nvPr>
        </p:nvSpPr>
        <p:spPr>
          <a:xfrm>
            <a:off x="2785347" y="1842702"/>
            <a:ext cx="6621306" cy="1400530"/>
          </a:xfrm>
        </p:spPr>
        <p:txBody>
          <a:bodyPr/>
          <a:lstStyle/>
          <a:p>
            <a:pPr algn="ctr"/>
            <a:r>
              <a:rPr lang="en-US" sz="8800" b="1" dirty="0">
                <a:solidFill>
                  <a:srgbClr val="99FF66"/>
                </a:solidFill>
                <a:effectLst>
                  <a:glow rad="228600">
                    <a:schemeClr val="accent1">
                      <a:satMod val="175000"/>
                      <a:alpha val="40000"/>
                    </a:schemeClr>
                  </a:glow>
                </a:effectLst>
              </a:rPr>
              <a:t>DON’T GIVE UP… </a:t>
            </a:r>
            <a:br>
              <a:rPr lang="en-US" b="1" dirty="0">
                <a:solidFill>
                  <a:srgbClr val="99FF66"/>
                </a:solidFill>
              </a:rPr>
            </a:br>
            <a:r>
              <a:rPr lang="en-US" b="1" dirty="0">
                <a:solidFill>
                  <a:srgbClr val="99FF66"/>
                </a:solidFill>
              </a:rPr>
              <a:t>Everything is hard at first</a:t>
            </a:r>
            <a:endParaRPr lang="en-AU" b="1" dirty="0">
              <a:solidFill>
                <a:srgbClr val="99FF66"/>
              </a:solidFill>
            </a:endParaRPr>
          </a:p>
        </p:txBody>
      </p:sp>
      <p:pic>
        <p:nvPicPr>
          <p:cNvPr id="3" name="Picture 2">
            <a:hlinkClick r:id="rId2"/>
            <a:extLst>
              <a:ext uri="{FF2B5EF4-FFF2-40B4-BE49-F238E27FC236}">
                <a16:creationId xmlns:a16="http://schemas.microsoft.com/office/drawing/2014/main" id="{FF87D618-7606-40BE-B1E3-698A71F03EF1}"/>
              </a:ext>
            </a:extLst>
          </p:cNvPr>
          <p:cNvPicPr>
            <a:picLocks noChangeAspect="1"/>
          </p:cNvPicPr>
          <p:nvPr/>
        </p:nvPicPr>
        <p:blipFill>
          <a:blip r:embed="rId3"/>
          <a:stretch>
            <a:fillRect/>
          </a:stretch>
        </p:blipFill>
        <p:spPr>
          <a:xfrm>
            <a:off x="10471371" y="407839"/>
            <a:ext cx="627570" cy="627570"/>
          </a:xfrm>
          <a:prstGeom prst="rect">
            <a:avLst/>
          </a:prstGeom>
        </p:spPr>
      </p:pic>
    </p:spTree>
    <p:extLst>
      <p:ext uri="{BB962C8B-B14F-4D97-AF65-F5344CB8AC3E}">
        <p14:creationId xmlns:p14="http://schemas.microsoft.com/office/powerpoint/2010/main" val="888705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199B678-680D-4ED3-A116-C5AAB2FC81F5}"/>
              </a:ext>
            </a:extLst>
          </p:cNvPr>
          <p:cNvSpPr>
            <a:spLocks noGrp="1"/>
          </p:cNvSpPr>
          <p:nvPr>
            <p:ph type="title"/>
          </p:nvPr>
        </p:nvSpPr>
        <p:spPr>
          <a:xfrm>
            <a:off x="7180730" y="1559858"/>
            <a:ext cx="4854389" cy="2925787"/>
          </a:xfrm>
        </p:spPr>
        <p:txBody>
          <a:bodyPr vert="horz" lIns="91440" tIns="45720" rIns="91440" bIns="45720" rtlCol="0" anchor="b">
            <a:noAutofit/>
          </a:bodyPr>
          <a:lstStyle/>
          <a:p>
            <a:pPr>
              <a:lnSpc>
                <a:spcPct val="90000"/>
              </a:lnSpc>
            </a:pPr>
            <a:r>
              <a:rPr lang="en-US" sz="3200" b="1" dirty="0"/>
              <a:t>“I wish we could do something different at school…”</a:t>
            </a:r>
            <a:br>
              <a:rPr lang="en-US" sz="3200" b="1" dirty="0"/>
            </a:br>
            <a:br>
              <a:rPr lang="en-US" sz="3200" b="1" dirty="0"/>
            </a:br>
            <a:r>
              <a:rPr lang="en-US" sz="3200" b="1" dirty="0"/>
              <a:t>“Something I actually want to do…”</a:t>
            </a:r>
          </a:p>
        </p:txBody>
      </p:sp>
      <p:pic>
        <p:nvPicPr>
          <p:cNvPr id="7" name="Picture 6" descr="A close up of a boy&#10;&#10;Description automatically generated">
            <a:extLst>
              <a:ext uri="{FF2B5EF4-FFF2-40B4-BE49-F238E27FC236}">
                <a16:creationId xmlns:a16="http://schemas.microsoft.com/office/drawing/2014/main" id="{244F3041-1A7E-445A-946D-B00540B8701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0337" r="6837" b="-1"/>
          <a:stretch/>
        </p:blipFill>
        <p:spPr>
          <a:xfrm>
            <a:off x="439270" y="837002"/>
            <a:ext cx="6284260" cy="51839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hlinkClick r:id="rId4"/>
            <a:extLst>
              <a:ext uri="{FF2B5EF4-FFF2-40B4-BE49-F238E27FC236}">
                <a16:creationId xmlns:a16="http://schemas.microsoft.com/office/drawing/2014/main" id="{1B687750-083C-48A0-8345-0B54958A9CB3}"/>
              </a:ext>
            </a:extLst>
          </p:cNvPr>
          <p:cNvPicPr>
            <a:picLocks noChangeAspect="1"/>
          </p:cNvPicPr>
          <p:nvPr/>
        </p:nvPicPr>
        <p:blipFill>
          <a:blip r:embed="rId5"/>
          <a:stretch>
            <a:fillRect/>
          </a:stretch>
        </p:blipFill>
        <p:spPr>
          <a:xfrm>
            <a:off x="10471371" y="407839"/>
            <a:ext cx="627570" cy="627570"/>
          </a:xfrm>
          <a:prstGeom prst="rect">
            <a:avLst/>
          </a:prstGeom>
        </p:spPr>
      </p:pic>
    </p:spTree>
    <p:extLst>
      <p:ext uri="{BB962C8B-B14F-4D97-AF65-F5344CB8AC3E}">
        <p14:creationId xmlns:p14="http://schemas.microsoft.com/office/powerpoint/2010/main" val="4236846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3127E-733E-40AD-9956-BC59185B9EC6}"/>
              </a:ext>
            </a:extLst>
          </p:cNvPr>
          <p:cNvSpPr>
            <a:spLocks noGrp="1"/>
          </p:cNvSpPr>
          <p:nvPr>
            <p:ph type="title"/>
          </p:nvPr>
        </p:nvSpPr>
        <p:spPr>
          <a:xfrm>
            <a:off x="6589060" y="1062593"/>
            <a:ext cx="5257800" cy="1400530"/>
          </a:xfrm>
        </p:spPr>
        <p:txBody>
          <a:bodyPr/>
          <a:lstStyle/>
          <a:p>
            <a:r>
              <a:rPr lang="en-US" sz="4000" b="1" dirty="0">
                <a:solidFill>
                  <a:srgbClr val="99FF66"/>
                </a:solidFill>
              </a:rPr>
              <a:t>“The greatest thing is when you do put your heart and soul into something over an extended period of time, and it is worth it.” </a:t>
            </a:r>
            <a:br>
              <a:rPr lang="en-US" sz="4000" dirty="0">
                <a:solidFill>
                  <a:srgbClr val="99FF66"/>
                </a:solidFill>
              </a:rPr>
            </a:br>
            <a:r>
              <a:rPr lang="en-US" sz="4000" dirty="0">
                <a:solidFill>
                  <a:srgbClr val="99FF66"/>
                </a:solidFill>
              </a:rPr>
              <a:t>– </a:t>
            </a:r>
            <a:r>
              <a:rPr lang="en-US" sz="4000" b="1" i="1" dirty="0">
                <a:solidFill>
                  <a:srgbClr val="99FF66"/>
                </a:solidFill>
              </a:rPr>
              <a:t>Steve Jobs</a:t>
            </a:r>
            <a:endParaRPr lang="en-AU" sz="4000" i="1" dirty="0">
              <a:solidFill>
                <a:srgbClr val="99FF66"/>
              </a:solidFill>
            </a:endParaRPr>
          </a:p>
        </p:txBody>
      </p:sp>
      <p:pic>
        <p:nvPicPr>
          <p:cNvPr id="4098" name="Picture 2" descr="See the source image">
            <a:extLst>
              <a:ext uri="{FF2B5EF4-FFF2-40B4-BE49-F238E27FC236}">
                <a16:creationId xmlns:a16="http://schemas.microsoft.com/office/drawing/2014/main" id="{99225AA0-D88D-4EDE-BC84-368FEB4FB2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54"/>
          <a:stretch/>
        </p:blipFill>
        <p:spPr bwMode="auto">
          <a:xfrm>
            <a:off x="0" y="-1"/>
            <a:ext cx="560294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3"/>
            <a:extLst>
              <a:ext uri="{FF2B5EF4-FFF2-40B4-BE49-F238E27FC236}">
                <a16:creationId xmlns:a16="http://schemas.microsoft.com/office/drawing/2014/main" id="{D1E8E4BB-2D16-473A-BCC5-159C40DF12DF}"/>
              </a:ext>
            </a:extLst>
          </p:cNvPr>
          <p:cNvPicPr>
            <a:picLocks noChangeAspect="1"/>
          </p:cNvPicPr>
          <p:nvPr/>
        </p:nvPicPr>
        <p:blipFill>
          <a:blip r:embed="rId4"/>
          <a:stretch>
            <a:fillRect/>
          </a:stretch>
        </p:blipFill>
        <p:spPr>
          <a:xfrm>
            <a:off x="10471371" y="407839"/>
            <a:ext cx="627570" cy="627570"/>
          </a:xfrm>
          <a:prstGeom prst="rect">
            <a:avLst/>
          </a:prstGeom>
        </p:spPr>
      </p:pic>
    </p:spTree>
    <p:extLst>
      <p:ext uri="{BB962C8B-B14F-4D97-AF65-F5344CB8AC3E}">
        <p14:creationId xmlns:p14="http://schemas.microsoft.com/office/powerpoint/2010/main" val="351582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441" y="452718"/>
            <a:ext cx="9389394" cy="1400530"/>
          </a:xfrm>
        </p:spPr>
        <p:txBody>
          <a:bodyPr/>
          <a:lstStyle/>
          <a:p>
            <a:r>
              <a:rPr lang="en-AU" b="1" dirty="0">
                <a:solidFill>
                  <a:srgbClr val="99FF66"/>
                </a:solidFill>
              </a:rPr>
              <a:t>What will you get out of it?</a:t>
            </a:r>
          </a:p>
        </p:txBody>
      </p:sp>
      <p:sp>
        <p:nvSpPr>
          <p:cNvPr id="3" name="Content Placeholder 2"/>
          <p:cNvSpPr>
            <a:spLocks noGrp="1"/>
          </p:cNvSpPr>
          <p:nvPr>
            <p:ph idx="1"/>
          </p:nvPr>
        </p:nvSpPr>
        <p:spPr>
          <a:xfrm>
            <a:off x="661441" y="1244733"/>
            <a:ext cx="11218028" cy="3510147"/>
          </a:xfrm>
        </p:spPr>
        <p:txBody>
          <a:bodyPr vert="horz" lIns="91440" tIns="45720" rIns="91440" bIns="45720" rtlCol="0" anchor="t">
            <a:normAutofit/>
          </a:bodyPr>
          <a:lstStyle/>
          <a:p>
            <a:pPr marL="0" indent="0" algn="just">
              <a:buNone/>
            </a:pPr>
            <a:r>
              <a:rPr lang="en-AU" b="1" dirty="0"/>
              <a:t>You will gain new skills, knowledge and understanding about something important to you, whilst demonstrating your capacity to learn and share that knowledge with others. </a:t>
            </a:r>
          </a:p>
          <a:p>
            <a:pPr marL="0" indent="0" algn="just">
              <a:buNone/>
            </a:pPr>
            <a:endParaRPr lang="en-AU" b="1" dirty="0"/>
          </a:p>
          <a:p>
            <a:pPr marL="0" indent="0" algn="just">
              <a:buNone/>
            </a:pPr>
            <a:r>
              <a:rPr lang="en-AU" b="1" dirty="0"/>
              <a:t>This project, just like last semester, is a big one, covering the entire quarter.</a:t>
            </a:r>
          </a:p>
          <a:p>
            <a:pPr marL="0" indent="0" algn="just">
              <a:buNone/>
            </a:pPr>
            <a:r>
              <a:rPr lang="en-AU" b="1" dirty="0"/>
              <a:t> </a:t>
            </a:r>
          </a:p>
          <a:p>
            <a:pPr marL="0" indent="0" algn="just">
              <a:buNone/>
            </a:pPr>
            <a:r>
              <a:rPr lang="en-AU" b="1" dirty="0"/>
              <a:t>You have to learn your topic and skills well enough to share your knowledge with your peers, parents and teachers.  And they will all be assessing you on this.</a:t>
            </a:r>
          </a:p>
          <a:p>
            <a:pPr marL="0" indent="0" algn="just">
              <a:buNone/>
            </a:pPr>
            <a:endParaRPr lang="en-AU" dirty="0"/>
          </a:p>
        </p:txBody>
      </p:sp>
      <p:sp>
        <p:nvSpPr>
          <p:cNvPr id="4" name="Rounded Rectangle 3"/>
          <p:cNvSpPr/>
          <p:nvPr/>
        </p:nvSpPr>
        <p:spPr>
          <a:xfrm>
            <a:off x="1693287" y="5000866"/>
            <a:ext cx="10186182" cy="1428819"/>
          </a:xfrm>
          <a:prstGeom prst="roundRect">
            <a:avLst/>
          </a:prstGeom>
          <a:solidFill>
            <a:srgbClr val="99FF66"/>
          </a:solidFill>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gn="ctr"/>
            <a:r>
              <a:rPr lang="en-US" sz="1700" b="1" dirty="0">
                <a:solidFill>
                  <a:schemeClr val="bg1"/>
                </a:solidFill>
              </a:rPr>
              <a:t>DID YOU KNOW</a:t>
            </a:r>
            <a:r>
              <a:rPr lang="en-US" sz="1700" dirty="0">
                <a:solidFill>
                  <a:srgbClr val="000000"/>
                </a:solidFill>
              </a:rPr>
              <a:t>…</a:t>
            </a:r>
            <a:r>
              <a:rPr lang="en-US" sz="1700" b="1" dirty="0">
                <a:solidFill>
                  <a:srgbClr val="000000"/>
                </a:solidFill>
              </a:rPr>
              <a:t>Eustress</a:t>
            </a:r>
            <a:r>
              <a:rPr lang="en-US" sz="1700" dirty="0">
                <a:solidFill>
                  <a:srgbClr val="000000"/>
                </a:solidFill>
              </a:rPr>
              <a:t> is a positive kind of stress, the kind that makes you feel excited about what you're doing and about life. Your passions, are one of the greatest ways to access that kind of stress. When you're doing something you love—something you don't have to do for any other reason other than the fact that you love it—you feel a rush of excitement and joy.</a:t>
            </a:r>
          </a:p>
        </p:txBody>
      </p:sp>
      <p:pic>
        <p:nvPicPr>
          <p:cNvPr id="5" name="Picture 4"/>
          <p:cNvPicPr>
            <a:picLocks noChangeAspect="1"/>
          </p:cNvPicPr>
          <p:nvPr/>
        </p:nvPicPr>
        <p:blipFill>
          <a:blip r:embed="rId2"/>
          <a:stretch>
            <a:fillRect/>
          </a:stretch>
        </p:blipFill>
        <p:spPr>
          <a:xfrm rot="21066184">
            <a:off x="194726" y="4543880"/>
            <a:ext cx="2017709" cy="2045733"/>
          </a:xfrm>
          <a:prstGeom prst="rect">
            <a:avLst/>
          </a:prstGeom>
        </p:spPr>
      </p:pic>
      <p:pic>
        <p:nvPicPr>
          <p:cNvPr id="8" name="Picture 7">
            <a:hlinkClick r:id="rId3"/>
            <a:extLst>
              <a:ext uri="{FF2B5EF4-FFF2-40B4-BE49-F238E27FC236}">
                <a16:creationId xmlns:a16="http://schemas.microsoft.com/office/drawing/2014/main" id="{48B64AD5-07DA-4861-9149-5AADCBE9F30B}"/>
              </a:ext>
            </a:extLst>
          </p:cNvPr>
          <p:cNvPicPr>
            <a:picLocks noChangeAspect="1"/>
          </p:cNvPicPr>
          <p:nvPr/>
        </p:nvPicPr>
        <p:blipFill>
          <a:blip r:embed="rId4"/>
          <a:stretch>
            <a:fillRect/>
          </a:stretch>
        </p:blipFill>
        <p:spPr>
          <a:xfrm>
            <a:off x="10471371" y="407839"/>
            <a:ext cx="627570" cy="627570"/>
          </a:xfrm>
          <a:prstGeom prst="rect">
            <a:avLst/>
          </a:prstGeom>
        </p:spPr>
      </p:pic>
      <p:sp>
        <p:nvSpPr>
          <p:cNvPr id="9" name="TextBox 8">
            <a:extLst>
              <a:ext uri="{FF2B5EF4-FFF2-40B4-BE49-F238E27FC236}">
                <a16:creationId xmlns:a16="http://schemas.microsoft.com/office/drawing/2014/main" id="{C16F8B9A-F6C1-49CF-80AD-36BD5F21DA25}"/>
              </a:ext>
            </a:extLst>
          </p:cNvPr>
          <p:cNvSpPr txBox="1"/>
          <p:nvPr/>
        </p:nvSpPr>
        <p:spPr>
          <a:xfrm>
            <a:off x="169958" y="6461426"/>
            <a:ext cx="3326762" cy="276999"/>
          </a:xfrm>
          <a:prstGeom prst="rect">
            <a:avLst/>
          </a:prstGeom>
          <a:noFill/>
        </p:spPr>
        <p:txBody>
          <a:bodyPr wrap="square" rtlCol="0">
            <a:spAutoFit/>
          </a:bodyPr>
          <a:lstStyle/>
          <a:p>
            <a:r>
              <a:rPr lang="en-AU" sz="1200" dirty="0"/>
              <a:t>Copyright </a:t>
            </a:r>
            <a:r>
              <a:rPr lang="en-AU" sz="1200" dirty="0">
                <a:hlinkClick r:id="rId3"/>
              </a:rPr>
              <a:t>innovativeteachingideas.com</a:t>
            </a:r>
            <a:endParaRPr lang="en-US" sz="1200" dirty="0"/>
          </a:p>
        </p:txBody>
      </p:sp>
    </p:spTree>
    <p:extLst>
      <p:ext uri="{BB962C8B-B14F-4D97-AF65-F5344CB8AC3E}">
        <p14:creationId xmlns:p14="http://schemas.microsoft.com/office/powerpoint/2010/main" val="3060487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a:solidFill>
                  <a:srgbClr val="99FF66"/>
                </a:solidFill>
              </a:rPr>
              <a:t>What others have done</a:t>
            </a:r>
          </a:p>
        </p:txBody>
      </p:sp>
      <p:graphicFrame>
        <p:nvGraphicFramePr>
          <p:cNvPr id="4" name="Table 3"/>
          <p:cNvGraphicFramePr>
            <a:graphicFrameLocks noGrp="1"/>
          </p:cNvGraphicFramePr>
          <p:nvPr>
            <p:extLst>
              <p:ext uri="{D42A27DB-BD31-4B8C-83A1-F6EECF244321}">
                <p14:modId xmlns:p14="http://schemas.microsoft.com/office/powerpoint/2010/main" val="607551370"/>
              </p:ext>
            </p:extLst>
          </p:nvPr>
        </p:nvGraphicFramePr>
        <p:xfrm>
          <a:off x="744376" y="1363476"/>
          <a:ext cx="10423210" cy="5027992"/>
        </p:xfrm>
        <a:graphic>
          <a:graphicData uri="http://schemas.openxmlformats.org/drawingml/2006/table">
            <a:tbl>
              <a:tblPr firstRow="1" bandRow="1">
                <a:tableStyleId>{E8B1032C-EA38-4F05-BA0D-38AFFFC7BED3}</a:tableStyleId>
              </a:tblPr>
              <a:tblGrid>
                <a:gridCol w="2084642">
                  <a:extLst>
                    <a:ext uri="{9D8B030D-6E8A-4147-A177-3AD203B41FA5}">
                      <a16:colId xmlns:a16="http://schemas.microsoft.com/office/drawing/2014/main" val="20000"/>
                    </a:ext>
                  </a:extLst>
                </a:gridCol>
                <a:gridCol w="2084642">
                  <a:extLst>
                    <a:ext uri="{9D8B030D-6E8A-4147-A177-3AD203B41FA5}">
                      <a16:colId xmlns:a16="http://schemas.microsoft.com/office/drawing/2014/main" val="20001"/>
                    </a:ext>
                  </a:extLst>
                </a:gridCol>
                <a:gridCol w="2084642">
                  <a:extLst>
                    <a:ext uri="{9D8B030D-6E8A-4147-A177-3AD203B41FA5}">
                      <a16:colId xmlns:a16="http://schemas.microsoft.com/office/drawing/2014/main" val="20002"/>
                    </a:ext>
                  </a:extLst>
                </a:gridCol>
                <a:gridCol w="2084642">
                  <a:extLst>
                    <a:ext uri="{9D8B030D-6E8A-4147-A177-3AD203B41FA5}">
                      <a16:colId xmlns:a16="http://schemas.microsoft.com/office/drawing/2014/main" val="20003"/>
                    </a:ext>
                  </a:extLst>
                </a:gridCol>
                <a:gridCol w="2084642">
                  <a:extLst>
                    <a:ext uri="{9D8B030D-6E8A-4147-A177-3AD203B41FA5}">
                      <a16:colId xmlns:a16="http://schemas.microsoft.com/office/drawing/2014/main" val="20004"/>
                    </a:ext>
                  </a:extLst>
                </a:gridCol>
              </a:tblGrid>
              <a:tr h="1256998">
                <a:tc>
                  <a:txBody>
                    <a:bodyPr/>
                    <a:lstStyle/>
                    <a:p>
                      <a:pPr algn="ctr"/>
                      <a:r>
                        <a:rPr lang="en-AU" sz="1100" b="1" dirty="0"/>
                        <a:t>Cook</a:t>
                      </a:r>
                      <a:r>
                        <a:rPr lang="en-AU" sz="1100" b="1" baseline="0" dirty="0"/>
                        <a:t> a three course meal</a:t>
                      </a:r>
                      <a:endParaRPr lang="en-AU" sz="1100" b="1" dirty="0"/>
                    </a:p>
                  </a:txBody>
                  <a:tcPr marL="117261" marR="117261" marT="58631" marB="58631" anchor="b"/>
                </a:tc>
                <a:tc>
                  <a:txBody>
                    <a:bodyPr/>
                    <a:lstStyle/>
                    <a:p>
                      <a:pPr algn="ctr"/>
                      <a:r>
                        <a:rPr lang="en-AU" sz="1100" b="1" dirty="0"/>
                        <a:t>Learn an</a:t>
                      </a:r>
                      <a:r>
                        <a:rPr lang="en-AU" sz="1100" b="1" baseline="0" dirty="0"/>
                        <a:t> Instrument</a:t>
                      </a:r>
                      <a:endParaRPr lang="en-AU" sz="1100" b="1" dirty="0"/>
                    </a:p>
                  </a:txBody>
                  <a:tcPr marL="117261" marR="117261" marT="58631" marB="58631" anchor="b"/>
                </a:tc>
                <a:tc>
                  <a:txBody>
                    <a:bodyPr/>
                    <a:lstStyle/>
                    <a:p>
                      <a:pPr algn="ctr"/>
                      <a:r>
                        <a:rPr lang="en-AU" sz="1100" b="1" dirty="0"/>
                        <a:t>Build a dog kennel</a:t>
                      </a:r>
                    </a:p>
                  </a:txBody>
                  <a:tcPr marL="117261" marR="117261" marT="58631" marB="58631" anchor="b"/>
                </a:tc>
                <a:tc>
                  <a:txBody>
                    <a:bodyPr/>
                    <a:lstStyle/>
                    <a:p>
                      <a:pPr algn="ctr"/>
                      <a:r>
                        <a:rPr lang="en-AU" sz="1100" b="1" dirty="0"/>
                        <a:t>Learn to code</a:t>
                      </a:r>
                    </a:p>
                  </a:txBody>
                  <a:tcPr marL="117261" marR="117261" marT="58631" marB="58631" anchor="b"/>
                </a:tc>
                <a:tc>
                  <a:txBody>
                    <a:bodyPr/>
                    <a:lstStyle/>
                    <a:p>
                      <a:pPr algn="ctr"/>
                      <a:r>
                        <a:rPr lang="en-AU" sz="1100" b="1" dirty="0"/>
                        <a:t>Make a movie</a:t>
                      </a:r>
                    </a:p>
                  </a:txBody>
                  <a:tcPr marL="117261" marR="117261" marT="58631" marB="58631" anchor="b"/>
                </a:tc>
                <a:extLst>
                  <a:ext uri="{0D108BD9-81ED-4DB2-BD59-A6C34878D82A}">
                    <a16:rowId xmlns:a16="http://schemas.microsoft.com/office/drawing/2014/main" val="10000"/>
                  </a:ext>
                </a:extLst>
              </a:tr>
              <a:tr h="1256998">
                <a:tc>
                  <a:txBody>
                    <a:bodyPr/>
                    <a:lstStyle/>
                    <a:p>
                      <a:pPr algn="ctr"/>
                      <a:r>
                        <a:rPr lang="en-AU" sz="1100" b="1" dirty="0"/>
                        <a:t>Write a song</a:t>
                      </a:r>
                    </a:p>
                  </a:txBody>
                  <a:tcPr marL="117261" marR="117261" marT="58631" marB="58631" anchor="b"/>
                </a:tc>
                <a:tc>
                  <a:txBody>
                    <a:bodyPr/>
                    <a:lstStyle/>
                    <a:p>
                      <a:pPr algn="ctr"/>
                      <a:r>
                        <a:rPr lang="en-AU" sz="1100" b="1" dirty="0"/>
                        <a:t>Paint a proper picture</a:t>
                      </a:r>
                    </a:p>
                  </a:txBody>
                  <a:tcPr marL="117261" marR="117261" marT="58631" marB="58631" anchor="b"/>
                </a:tc>
                <a:tc>
                  <a:txBody>
                    <a:bodyPr/>
                    <a:lstStyle/>
                    <a:p>
                      <a:pPr algn="ctr"/>
                      <a:r>
                        <a:rPr lang="en-AU" sz="1100" b="1" dirty="0"/>
                        <a:t>Build a model</a:t>
                      </a:r>
                    </a:p>
                  </a:txBody>
                  <a:tcPr marL="117261" marR="117261" marT="58631" marB="58631" anchor="b"/>
                </a:tc>
                <a:tc>
                  <a:txBody>
                    <a:bodyPr/>
                    <a:lstStyle/>
                    <a:p>
                      <a:pPr algn="ctr"/>
                      <a:r>
                        <a:rPr lang="en-AU" sz="1100" b="1" dirty="0"/>
                        <a:t>Make a dress</a:t>
                      </a:r>
                    </a:p>
                  </a:txBody>
                  <a:tcPr marL="117261" marR="117261" marT="58631" marB="58631" anchor="b"/>
                </a:tc>
                <a:tc>
                  <a:txBody>
                    <a:bodyPr/>
                    <a:lstStyle/>
                    <a:p>
                      <a:pPr algn="ctr"/>
                      <a:r>
                        <a:rPr lang="en-AU" sz="1100" b="1" dirty="0"/>
                        <a:t>Learn to knit</a:t>
                      </a:r>
                    </a:p>
                  </a:txBody>
                  <a:tcPr marL="117261" marR="117261" marT="58631" marB="58631" anchor="b"/>
                </a:tc>
                <a:extLst>
                  <a:ext uri="{0D108BD9-81ED-4DB2-BD59-A6C34878D82A}">
                    <a16:rowId xmlns:a16="http://schemas.microsoft.com/office/drawing/2014/main" val="10001"/>
                  </a:ext>
                </a:extLst>
              </a:tr>
              <a:tr h="1256998">
                <a:tc>
                  <a:txBody>
                    <a:bodyPr/>
                    <a:lstStyle/>
                    <a:p>
                      <a:pPr algn="ctr"/>
                      <a:r>
                        <a:rPr lang="en-AU" sz="1100" b="1" dirty="0"/>
                        <a:t>Build a Go-</a:t>
                      </a:r>
                      <a:r>
                        <a:rPr lang="en-AU" sz="1100" b="1" baseline="0" dirty="0"/>
                        <a:t>Kart</a:t>
                      </a:r>
                      <a:endParaRPr lang="en-AU" sz="1100" b="1" dirty="0"/>
                    </a:p>
                  </a:txBody>
                  <a:tcPr marL="117261" marR="117261" marT="58631" marB="58631" anchor="b"/>
                </a:tc>
                <a:tc>
                  <a:txBody>
                    <a:bodyPr/>
                    <a:lstStyle/>
                    <a:p>
                      <a:pPr algn="ctr"/>
                      <a:r>
                        <a:rPr lang="en-AU" sz="1100" b="1" dirty="0"/>
                        <a:t>Make</a:t>
                      </a:r>
                      <a:r>
                        <a:rPr lang="en-AU" sz="1100" b="1" baseline="0" dirty="0"/>
                        <a:t> a video game</a:t>
                      </a:r>
                      <a:endParaRPr lang="en-AU" sz="1100" b="1" dirty="0"/>
                    </a:p>
                  </a:txBody>
                  <a:tcPr marL="117261" marR="117261" marT="58631" marB="58631" anchor="b"/>
                </a:tc>
                <a:tc>
                  <a:txBody>
                    <a:bodyPr/>
                    <a:lstStyle/>
                    <a:p>
                      <a:pPr algn="ctr"/>
                      <a:r>
                        <a:rPr lang="en-AU" sz="1100" b="1" dirty="0"/>
                        <a:t>Restore an Antique</a:t>
                      </a:r>
                    </a:p>
                  </a:txBody>
                  <a:tcPr marL="117261" marR="117261" marT="58631" marB="58631" anchor="b"/>
                </a:tc>
                <a:tc>
                  <a:txBody>
                    <a:bodyPr/>
                    <a:lstStyle/>
                    <a:p>
                      <a:pPr algn="ctr"/>
                      <a:r>
                        <a:rPr lang="en-AU" sz="1100" b="1" dirty="0"/>
                        <a:t>Fix a car</a:t>
                      </a:r>
                    </a:p>
                  </a:txBody>
                  <a:tcPr marL="117261" marR="117261" marT="58631" marB="58631" anchor="b"/>
                </a:tc>
                <a:tc>
                  <a:txBody>
                    <a:bodyPr/>
                    <a:lstStyle/>
                    <a:p>
                      <a:pPr algn="ctr"/>
                      <a:r>
                        <a:rPr lang="en-AU" sz="1100" b="1" dirty="0"/>
                        <a:t>Landscape</a:t>
                      </a:r>
                      <a:r>
                        <a:rPr lang="en-AU" sz="1100" b="1" baseline="0" dirty="0"/>
                        <a:t> a garden</a:t>
                      </a:r>
                      <a:endParaRPr lang="en-AU" sz="1100" b="1" dirty="0"/>
                    </a:p>
                  </a:txBody>
                  <a:tcPr marL="117261" marR="117261" marT="58631" marB="58631" anchor="b"/>
                </a:tc>
                <a:extLst>
                  <a:ext uri="{0D108BD9-81ED-4DB2-BD59-A6C34878D82A}">
                    <a16:rowId xmlns:a16="http://schemas.microsoft.com/office/drawing/2014/main" val="10002"/>
                  </a:ext>
                </a:extLst>
              </a:tr>
              <a:tr h="1256998">
                <a:tc>
                  <a:txBody>
                    <a:bodyPr/>
                    <a:lstStyle/>
                    <a:p>
                      <a:pPr algn="ctr"/>
                      <a:r>
                        <a:rPr lang="en-AU" sz="1100" b="1" dirty="0"/>
                        <a:t>Grow a Veggie Patch</a:t>
                      </a:r>
                    </a:p>
                  </a:txBody>
                  <a:tcPr marL="117261" marR="117261" marT="58631" marB="58631" anchor="b"/>
                </a:tc>
                <a:tc>
                  <a:txBody>
                    <a:bodyPr/>
                    <a:lstStyle/>
                    <a:p>
                      <a:pPr algn="ctr"/>
                      <a:r>
                        <a:rPr lang="en-AU" sz="1100" b="1" dirty="0"/>
                        <a:t>Learn to</a:t>
                      </a:r>
                      <a:r>
                        <a:rPr lang="en-AU" sz="1100" b="1" baseline="0" dirty="0"/>
                        <a:t> dance</a:t>
                      </a:r>
                      <a:endParaRPr lang="en-AU" sz="1100" b="1" dirty="0"/>
                    </a:p>
                  </a:txBody>
                  <a:tcPr marL="117261" marR="117261" marT="58631" marB="58631" anchor="b"/>
                </a:tc>
                <a:tc>
                  <a:txBody>
                    <a:bodyPr/>
                    <a:lstStyle/>
                    <a:p>
                      <a:pPr algn="ctr"/>
                      <a:r>
                        <a:rPr lang="en-AU" sz="1100" b="1" dirty="0"/>
                        <a:t>Improve your fitness</a:t>
                      </a:r>
                    </a:p>
                  </a:txBody>
                  <a:tcPr marL="117261" marR="117261" marT="58631" marB="58631" anchor="b"/>
                </a:tc>
                <a:tc>
                  <a:txBody>
                    <a:bodyPr/>
                    <a:lstStyle/>
                    <a:p>
                      <a:pPr algn="ctr"/>
                      <a:r>
                        <a:rPr lang="en-AU" sz="1100" b="1" dirty="0"/>
                        <a:t>Make a bird house</a:t>
                      </a:r>
                    </a:p>
                  </a:txBody>
                  <a:tcPr marL="117261" marR="117261" marT="58631" marB="58631" anchor="b"/>
                </a:tc>
                <a:tc>
                  <a:txBody>
                    <a:bodyPr/>
                    <a:lstStyle/>
                    <a:p>
                      <a:pPr algn="ctr"/>
                      <a:r>
                        <a:rPr lang="en-AU" sz="1100" b="1" dirty="0"/>
                        <a:t>Make a Robot</a:t>
                      </a:r>
                    </a:p>
                  </a:txBody>
                  <a:tcPr marL="117261" marR="117261" marT="58631" marB="58631" anchor="b"/>
                </a:tc>
                <a:extLst>
                  <a:ext uri="{0D108BD9-81ED-4DB2-BD59-A6C34878D82A}">
                    <a16:rowId xmlns:a16="http://schemas.microsoft.com/office/drawing/2014/main" val="10003"/>
                  </a:ext>
                </a:extLst>
              </a:tr>
            </a:tbl>
          </a:graphicData>
        </a:graphic>
      </p:graphicFrame>
      <p:pic>
        <p:nvPicPr>
          <p:cNvPr id="5" name="Picture 4"/>
          <p:cNvPicPr>
            <a:picLocks noChangeAspect="1"/>
          </p:cNvPicPr>
          <p:nvPr/>
        </p:nvPicPr>
        <p:blipFill>
          <a:blip r:embed="rId2"/>
          <a:stretch>
            <a:fillRect/>
          </a:stretch>
        </p:blipFill>
        <p:spPr>
          <a:xfrm>
            <a:off x="985192" y="1469112"/>
            <a:ext cx="1615134" cy="912456"/>
          </a:xfrm>
          <a:prstGeom prst="rect">
            <a:avLst/>
          </a:prstGeom>
        </p:spPr>
      </p:pic>
      <p:pic>
        <p:nvPicPr>
          <p:cNvPr id="6" name="Picture 5"/>
          <p:cNvPicPr>
            <a:picLocks noChangeAspect="1"/>
          </p:cNvPicPr>
          <p:nvPr/>
        </p:nvPicPr>
        <p:blipFill>
          <a:blip r:embed="rId3"/>
          <a:stretch>
            <a:fillRect/>
          </a:stretch>
        </p:blipFill>
        <p:spPr>
          <a:xfrm>
            <a:off x="3114676" y="1468371"/>
            <a:ext cx="1371600" cy="913197"/>
          </a:xfrm>
          <a:prstGeom prst="rect">
            <a:avLst/>
          </a:prstGeom>
        </p:spPr>
      </p:pic>
      <p:pic>
        <p:nvPicPr>
          <p:cNvPr id="7" name="Picture 6"/>
          <p:cNvPicPr>
            <a:picLocks noChangeAspect="1"/>
          </p:cNvPicPr>
          <p:nvPr/>
        </p:nvPicPr>
        <p:blipFill>
          <a:blip r:embed="rId4"/>
          <a:stretch>
            <a:fillRect/>
          </a:stretch>
        </p:blipFill>
        <p:spPr>
          <a:xfrm>
            <a:off x="5444924" y="1468371"/>
            <a:ext cx="913197" cy="913197"/>
          </a:xfrm>
          <a:prstGeom prst="rect">
            <a:avLst/>
          </a:prstGeom>
        </p:spPr>
      </p:pic>
      <p:pic>
        <p:nvPicPr>
          <p:cNvPr id="8" name="Picture 7"/>
          <p:cNvPicPr>
            <a:picLocks noChangeAspect="1"/>
          </p:cNvPicPr>
          <p:nvPr/>
        </p:nvPicPr>
        <p:blipFill>
          <a:blip r:embed="rId5"/>
          <a:stretch>
            <a:fillRect/>
          </a:stretch>
        </p:blipFill>
        <p:spPr>
          <a:xfrm>
            <a:off x="7452892" y="1457816"/>
            <a:ext cx="1167233" cy="923752"/>
          </a:xfrm>
          <a:prstGeom prst="rect">
            <a:avLst/>
          </a:prstGeom>
        </p:spPr>
      </p:pic>
      <p:pic>
        <p:nvPicPr>
          <p:cNvPr id="10" name="Picture 9"/>
          <p:cNvPicPr>
            <a:picLocks noChangeAspect="1"/>
          </p:cNvPicPr>
          <p:nvPr/>
        </p:nvPicPr>
        <p:blipFill>
          <a:blip r:embed="rId6"/>
          <a:stretch>
            <a:fillRect/>
          </a:stretch>
        </p:blipFill>
        <p:spPr>
          <a:xfrm>
            <a:off x="9491610" y="1467168"/>
            <a:ext cx="1117600" cy="914400"/>
          </a:xfrm>
          <a:prstGeom prst="rect">
            <a:avLst/>
          </a:prstGeom>
        </p:spPr>
      </p:pic>
      <p:pic>
        <p:nvPicPr>
          <p:cNvPr id="11" name="Picture 10"/>
          <p:cNvPicPr>
            <a:picLocks noChangeAspect="1"/>
          </p:cNvPicPr>
          <p:nvPr/>
        </p:nvPicPr>
        <p:blipFill>
          <a:blip r:embed="rId7"/>
          <a:stretch>
            <a:fillRect/>
          </a:stretch>
        </p:blipFill>
        <p:spPr>
          <a:xfrm>
            <a:off x="1128068" y="2764006"/>
            <a:ext cx="1310332" cy="872681"/>
          </a:xfrm>
          <a:prstGeom prst="rect">
            <a:avLst/>
          </a:prstGeom>
        </p:spPr>
      </p:pic>
      <p:pic>
        <p:nvPicPr>
          <p:cNvPr id="12" name="Picture 11"/>
          <p:cNvPicPr>
            <a:picLocks noChangeAspect="1"/>
          </p:cNvPicPr>
          <p:nvPr/>
        </p:nvPicPr>
        <p:blipFill>
          <a:blip r:embed="rId8"/>
          <a:stretch>
            <a:fillRect/>
          </a:stretch>
        </p:blipFill>
        <p:spPr>
          <a:xfrm>
            <a:off x="3238502" y="2706055"/>
            <a:ext cx="1247774" cy="930632"/>
          </a:xfrm>
          <a:prstGeom prst="rect">
            <a:avLst/>
          </a:prstGeom>
        </p:spPr>
      </p:pic>
      <p:pic>
        <p:nvPicPr>
          <p:cNvPr id="13" name="Picture 12"/>
          <p:cNvPicPr>
            <a:picLocks noChangeAspect="1"/>
          </p:cNvPicPr>
          <p:nvPr/>
        </p:nvPicPr>
        <p:blipFill>
          <a:blip r:embed="rId9"/>
          <a:stretch>
            <a:fillRect/>
          </a:stretch>
        </p:blipFill>
        <p:spPr>
          <a:xfrm>
            <a:off x="5444924" y="2706055"/>
            <a:ext cx="930632" cy="930632"/>
          </a:xfrm>
          <a:prstGeom prst="rect">
            <a:avLst/>
          </a:prstGeom>
        </p:spPr>
      </p:pic>
      <p:pic>
        <p:nvPicPr>
          <p:cNvPr id="14" name="Picture 13"/>
          <p:cNvPicPr>
            <a:picLocks noChangeAspect="1"/>
          </p:cNvPicPr>
          <p:nvPr/>
        </p:nvPicPr>
        <p:blipFill>
          <a:blip r:embed="rId10"/>
          <a:stretch>
            <a:fillRect/>
          </a:stretch>
        </p:blipFill>
        <p:spPr>
          <a:xfrm flipH="1">
            <a:off x="7585472" y="2764006"/>
            <a:ext cx="872681" cy="872681"/>
          </a:xfrm>
          <a:prstGeom prst="rect">
            <a:avLst/>
          </a:prstGeom>
        </p:spPr>
      </p:pic>
      <p:pic>
        <p:nvPicPr>
          <p:cNvPr id="15" name="Picture 14"/>
          <p:cNvPicPr>
            <a:picLocks noChangeAspect="1"/>
          </p:cNvPicPr>
          <p:nvPr/>
        </p:nvPicPr>
        <p:blipFill>
          <a:blip r:embed="rId11"/>
          <a:stretch>
            <a:fillRect/>
          </a:stretch>
        </p:blipFill>
        <p:spPr>
          <a:xfrm>
            <a:off x="9668069" y="2764006"/>
            <a:ext cx="872681" cy="872681"/>
          </a:xfrm>
          <a:prstGeom prst="rect">
            <a:avLst/>
          </a:prstGeom>
        </p:spPr>
      </p:pic>
      <p:pic>
        <p:nvPicPr>
          <p:cNvPr id="16" name="Picture 15"/>
          <p:cNvPicPr>
            <a:picLocks noChangeAspect="1"/>
          </p:cNvPicPr>
          <p:nvPr/>
        </p:nvPicPr>
        <p:blipFill>
          <a:blip r:embed="rId12"/>
          <a:stretch>
            <a:fillRect/>
          </a:stretch>
        </p:blipFill>
        <p:spPr>
          <a:xfrm>
            <a:off x="1128068" y="4019125"/>
            <a:ext cx="1247776" cy="846408"/>
          </a:xfrm>
          <a:prstGeom prst="rect">
            <a:avLst/>
          </a:prstGeom>
        </p:spPr>
      </p:pic>
      <p:pic>
        <p:nvPicPr>
          <p:cNvPr id="17" name="Picture 16"/>
          <p:cNvPicPr>
            <a:picLocks noChangeAspect="1"/>
          </p:cNvPicPr>
          <p:nvPr/>
        </p:nvPicPr>
        <p:blipFill>
          <a:blip r:embed="rId13"/>
          <a:stretch>
            <a:fillRect/>
          </a:stretch>
        </p:blipFill>
        <p:spPr>
          <a:xfrm>
            <a:off x="3308883" y="3982260"/>
            <a:ext cx="1104091" cy="883273"/>
          </a:xfrm>
          <a:prstGeom prst="rect">
            <a:avLst/>
          </a:prstGeom>
        </p:spPr>
      </p:pic>
      <p:pic>
        <p:nvPicPr>
          <p:cNvPr id="18" name="Picture 17"/>
          <p:cNvPicPr>
            <a:picLocks noChangeAspect="1"/>
          </p:cNvPicPr>
          <p:nvPr/>
        </p:nvPicPr>
        <p:blipFill>
          <a:blip r:embed="rId14"/>
          <a:stretch>
            <a:fillRect/>
          </a:stretch>
        </p:blipFill>
        <p:spPr>
          <a:xfrm>
            <a:off x="5346013" y="4019125"/>
            <a:ext cx="1205402" cy="846408"/>
          </a:xfrm>
          <a:prstGeom prst="rect">
            <a:avLst/>
          </a:prstGeom>
        </p:spPr>
      </p:pic>
      <p:pic>
        <p:nvPicPr>
          <p:cNvPr id="19" name="Picture 18"/>
          <p:cNvPicPr>
            <a:picLocks noChangeAspect="1"/>
          </p:cNvPicPr>
          <p:nvPr/>
        </p:nvPicPr>
        <p:blipFill>
          <a:blip r:embed="rId15"/>
          <a:stretch>
            <a:fillRect/>
          </a:stretch>
        </p:blipFill>
        <p:spPr>
          <a:xfrm>
            <a:off x="7452892" y="3995335"/>
            <a:ext cx="1311469" cy="870198"/>
          </a:xfrm>
          <a:prstGeom prst="rect">
            <a:avLst/>
          </a:prstGeom>
        </p:spPr>
      </p:pic>
      <p:pic>
        <p:nvPicPr>
          <p:cNvPr id="20" name="Picture 19"/>
          <p:cNvPicPr>
            <a:picLocks noChangeAspect="1"/>
          </p:cNvPicPr>
          <p:nvPr/>
        </p:nvPicPr>
        <p:blipFill>
          <a:blip r:embed="rId16"/>
          <a:stretch>
            <a:fillRect/>
          </a:stretch>
        </p:blipFill>
        <p:spPr>
          <a:xfrm>
            <a:off x="9455082" y="3982260"/>
            <a:ext cx="1298653" cy="939359"/>
          </a:xfrm>
          <a:prstGeom prst="rect">
            <a:avLst/>
          </a:prstGeom>
        </p:spPr>
      </p:pic>
      <p:pic>
        <p:nvPicPr>
          <p:cNvPr id="21" name="Picture 20"/>
          <p:cNvPicPr>
            <a:picLocks noChangeAspect="1"/>
          </p:cNvPicPr>
          <p:nvPr/>
        </p:nvPicPr>
        <p:blipFill>
          <a:blip r:embed="rId16"/>
          <a:stretch>
            <a:fillRect/>
          </a:stretch>
        </p:blipFill>
        <p:spPr>
          <a:xfrm>
            <a:off x="1190624" y="5247971"/>
            <a:ext cx="1185220" cy="857309"/>
          </a:xfrm>
          <a:prstGeom prst="rect">
            <a:avLst/>
          </a:prstGeom>
        </p:spPr>
      </p:pic>
      <p:pic>
        <p:nvPicPr>
          <p:cNvPr id="22" name="Picture 21"/>
          <p:cNvPicPr>
            <a:picLocks noChangeAspect="1"/>
          </p:cNvPicPr>
          <p:nvPr/>
        </p:nvPicPr>
        <p:blipFill>
          <a:blip r:embed="rId17"/>
          <a:stretch>
            <a:fillRect/>
          </a:stretch>
        </p:blipFill>
        <p:spPr>
          <a:xfrm>
            <a:off x="3114676" y="5247971"/>
            <a:ext cx="1375707" cy="914845"/>
          </a:xfrm>
          <a:prstGeom prst="rect">
            <a:avLst/>
          </a:prstGeom>
        </p:spPr>
      </p:pic>
      <p:pic>
        <p:nvPicPr>
          <p:cNvPr id="24" name="Picture 23"/>
          <p:cNvPicPr>
            <a:picLocks noChangeAspect="1"/>
          </p:cNvPicPr>
          <p:nvPr/>
        </p:nvPicPr>
        <p:blipFill>
          <a:blip r:embed="rId18"/>
          <a:stretch>
            <a:fillRect/>
          </a:stretch>
        </p:blipFill>
        <p:spPr>
          <a:xfrm>
            <a:off x="5385266" y="5272356"/>
            <a:ext cx="1166149" cy="863327"/>
          </a:xfrm>
          <a:prstGeom prst="rect">
            <a:avLst/>
          </a:prstGeom>
        </p:spPr>
      </p:pic>
      <p:pic>
        <p:nvPicPr>
          <p:cNvPr id="26" name="Picture 25"/>
          <p:cNvPicPr>
            <a:picLocks noChangeAspect="1"/>
          </p:cNvPicPr>
          <p:nvPr/>
        </p:nvPicPr>
        <p:blipFill>
          <a:blip r:embed="rId19"/>
          <a:stretch>
            <a:fillRect/>
          </a:stretch>
        </p:blipFill>
        <p:spPr>
          <a:xfrm>
            <a:off x="7330941" y="5204777"/>
            <a:ext cx="1411133" cy="943695"/>
          </a:xfrm>
          <a:prstGeom prst="rect">
            <a:avLst/>
          </a:prstGeom>
        </p:spPr>
      </p:pic>
      <p:pic>
        <p:nvPicPr>
          <p:cNvPr id="28" name="Picture 27"/>
          <p:cNvPicPr>
            <a:picLocks noChangeAspect="1"/>
          </p:cNvPicPr>
          <p:nvPr/>
        </p:nvPicPr>
        <p:blipFill>
          <a:blip r:embed="rId20"/>
          <a:stretch>
            <a:fillRect/>
          </a:stretch>
        </p:blipFill>
        <p:spPr>
          <a:xfrm>
            <a:off x="9441827" y="5226366"/>
            <a:ext cx="1384543" cy="922106"/>
          </a:xfrm>
          <a:prstGeom prst="rect">
            <a:avLst/>
          </a:prstGeom>
        </p:spPr>
      </p:pic>
      <p:pic>
        <p:nvPicPr>
          <p:cNvPr id="25" name="Picture 24">
            <a:hlinkClick r:id="rId21"/>
            <a:extLst>
              <a:ext uri="{FF2B5EF4-FFF2-40B4-BE49-F238E27FC236}">
                <a16:creationId xmlns:a16="http://schemas.microsoft.com/office/drawing/2014/main" id="{3DB8791B-4EDD-441F-83BB-CAD74C7F7BC1}"/>
              </a:ext>
            </a:extLst>
          </p:cNvPr>
          <p:cNvPicPr>
            <a:picLocks noChangeAspect="1"/>
          </p:cNvPicPr>
          <p:nvPr/>
        </p:nvPicPr>
        <p:blipFill>
          <a:blip r:embed="rId22"/>
          <a:stretch>
            <a:fillRect/>
          </a:stretch>
        </p:blipFill>
        <p:spPr>
          <a:xfrm>
            <a:off x="10471371" y="407839"/>
            <a:ext cx="627570" cy="627570"/>
          </a:xfrm>
          <a:prstGeom prst="rect">
            <a:avLst/>
          </a:prstGeom>
        </p:spPr>
      </p:pic>
      <p:sp>
        <p:nvSpPr>
          <p:cNvPr id="29" name="TextBox 28">
            <a:extLst>
              <a:ext uri="{FF2B5EF4-FFF2-40B4-BE49-F238E27FC236}">
                <a16:creationId xmlns:a16="http://schemas.microsoft.com/office/drawing/2014/main" id="{354121FE-4A13-4633-AEDC-64F41CA27BC3}"/>
              </a:ext>
            </a:extLst>
          </p:cNvPr>
          <p:cNvSpPr txBox="1"/>
          <p:nvPr/>
        </p:nvSpPr>
        <p:spPr>
          <a:xfrm>
            <a:off x="169958" y="6461426"/>
            <a:ext cx="3326762" cy="276999"/>
          </a:xfrm>
          <a:prstGeom prst="rect">
            <a:avLst/>
          </a:prstGeom>
          <a:noFill/>
        </p:spPr>
        <p:txBody>
          <a:bodyPr wrap="square" rtlCol="0">
            <a:spAutoFit/>
          </a:bodyPr>
          <a:lstStyle/>
          <a:p>
            <a:r>
              <a:rPr lang="en-AU" sz="1200" dirty="0"/>
              <a:t>Copyright </a:t>
            </a:r>
            <a:r>
              <a:rPr lang="en-AU" sz="1200" dirty="0">
                <a:hlinkClick r:id="rId21"/>
              </a:rPr>
              <a:t>innovativeteachingideas.com</a:t>
            </a:r>
            <a:endParaRPr lang="en-US" sz="1200" dirty="0"/>
          </a:p>
        </p:txBody>
      </p:sp>
    </p:spTree>
    <p:extLst>
      <p:ext uri="{BB962C8B-B14F-4D97-AF65-F5344CB8AC3E}">
        <p14:creationId xmlns:p14="http://schemas.microsoft.com/office/powerpoint/2010/main" val="3343149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a:solidFill>
                  <a:srgbClr val="99FF66"/>
                </a:solidFill>
              </a:rPr>
              <a:t>Non-negotiables</a:t>
            </a:r>
          </a:p>
        </p:txBody>
      </p:sp>
      <p:sp>
        <p:nvSpPr>
          <p:cNvPr id="3" name="Content Placeholder 2"/>
          <p:cNvSpPr>
            <a:spLocks noGrp="1"/>
          </p:cNvSpPr>
          <p:nvPr>
            <p:ph idx="1"/>
          </p:nvPr>
        </p:nvSpPr>
        <p:spPr>
          <a:xfrm>
            <a:off x="238109" y="1476835"/>
            <a:ext cx="8650398" cy="3259706"/>
          </a:xfrm>
        </p:spPr>
        <p:txBody>
          <a:bodyPr/>
          <a:lstStyle/>
          <a:p>
            <a:pPr algn="just"/>
            <a:r>
              <a:rPr lang="en-AU" sz="3200" b="1" dirty="0"/>
              <a:t>You have to research something</a:t>
            </a:r>
          </a:p>
          <a:p>
            <a:pPr algn="just"/>
            <a:r>
              <a:rPr lang="en-AU" sz="3200" b="1" dirty="0"/>
              <a:t>You have to create or do something</a:t>
            </a:r>
          </a:p>
          <a:p>
            <a:pPr algn="just"/>
            <a:r>
              <a:rPr lang="en-AU" sz="3200" b="1" dirty="0"/>
              <a:t>You have to present something</a:t>
            </a:r>
          </a:p>
          <a:p>
            <a:pPr marL="0" indent="0">
              <a:buNone/>
            </a:pPr>
            <a:endParaRPr lang="en-AU" dirty="0"/>
          </a:p>
        </p:txBody>
      </p:sp>
      <p:sp>
        <p:nvSpPr>
          <p:cNvPr id="4" name="Rectangle: Rounded Corners 3">
            <a:extLst>
              <a:ext uri="{FF2B5EF4-FFF2-40B4-BE49-F238E27FC236}">
                <a16:creationId xmlns:a16="http://schemas.microsoft.com/office/drawing/2014/main" id="{A7088824-17C2-4D59-91C9-2C77D915219A}"/>
              </a:ext>
            </a:extLst>
          </p:cNvPr>
          <p:cNvSpPr/>
          <p:nvPr/>
        </p:nvSpPr>
        <p:spPr>
          <a:xfrm>
            <a:off x="238108" y="5016024"/>
            <a:ext cx="11715784" cy="1312582"/>
          </a:xfrm>
          <a:prstGeom prst="roundRect">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solidFill>
                  <a:srgbClr val="2F0B5D"/>
                </a:solidFill>
              </a:rPr>
              <a:t>Remember this project is about learning, not doing something perfectly.  Don’t be afraid to challenge yourself…</a:t>
            </a:r>
          </a:p>
        </p:txBody>
      </p:sp>
      <p:pic>
        <p:nvPicPr>
          <p:cNvPr id="1026" name="Picture 2" descr="Image result for rules">
            <a:extLst>
              <a:ext uri="{FF2B5EF4-FFF2-40B4-BE49-F238E27FC236}">
                <a16:creationId xmlns:a16="http://schemas.microsoft.com/office/drawing/2014/main" id="{5ADA071F-B6A6-4983-8102-0B5BF45C25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8496" y="1505459"/>
            <a:ext cx="2825750" cy="32597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3"/>
            <a:extLst>
              <a:ext uri="{FF2B5EF4-FFF2-40B4-BE49-F238E27FC236}">
                <a16:creationId xmlns:a16="http://schemas.microsoft.com/office/drawing/2014/main" id="{BF2FC534-6DF5-41D7-A248-7F209457A4AC}"/>
              </a:ext>
            </a:extLst>
          </p:cNvPr>
          <p:cNvPicPr>
            <a:picLocks noChangeAspect="1"/>
          </p:cNvPicPr>
          <p:nvPr/>
        </p:nvPicPr>
        <p:blipFill>
          <a:blip r:embed="rId4"/>
          <a:stretch>
            <a:fillRect/>
          </a:stretch>
        </p:blipFill>
        <p:spPr>
          <a:xfrm>
            <a:off x="10471371" y="407839"/>
            <a:ext cx="627570" cy="627570"/>
          </a:xfrm>
          <a:prstGeom prst="rect">
            <a:avLst/>
          </a:prstGeom>
        </p:spPr>
      </p:pic>
      <p:sp>
        <p:nvSpPr>
          <p:cNvPr id="9" name="TextBox 8">
            <a:extLst>
              <a:ext uri="{FF2B5EF4-FFF2-40B4-BE49-F238E27FC236}">
                <a16:creationId xmlns:a16="http://schemas.microsoft.com/office/drawing/2014/main" id="{6D2FE33A-0968-4668-A0B9-A56D8B36856B}"/>
              </a:ext>
            </a:extLst>
          </p:cNvPr>
          <p:cNvSpPr txBox="1"/>
          <p:nvPr/>
        </p:nvSpPr>
        <p:spPr>
          <a:xfrm>
            <a:off x="169958" y="6461426"/>
            <a:ext cx="3326762" cy="276999"/>
          </a:xfrm>
          <a:prstGeom prst="rect">
            <a:avLst/>
          </a:prstGeom>
          <a:noFill/>
        </p:spPr>
        <p:txBody>
          <a:bodyPr wrap="square" rtlCol="0">
            <a:spAutoFit/>
          </a:bodyPr>
          <a:lstStyle/>
          <a:p>
            <a:r>
              <a:rPr lang="en-AU" sz="1200" dirty="0"/>
              <a:t>Copyright </a:t>
            </a:r>
            <a:r>
              <a:rPr lang="en-AU" sz="1200" dirty="0">
                <a:hlinkClick r:id="rId3"/>
              </a:rPr>
              <a:t>innovativeteachingideas.com</a:t>
            </a:r>
            <a:endParaRPr lang="en-US" sz="1200" dirty="0"/>
          </a:p>
        </p:txBody>
      </p:sp>
    </p:spTree>
    <p:extLst>
      <p:ext uri="{BB962C8B-B14F-4D97-AF65-F5344CB8AC3E}">
        <p14:creationId xmlns:p14="http://schemas.microsoft.com/office/powerpoint/2010/main" val="3958129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05632"/>
            <a:ext cx="9791418" cy="1400530"/>
          </a:xfrm>
        </p:spPr>
        <p:txBody>
          <a:bodyPr/>
          <a:lstStyle/>
          <a:p>
            <a:r>
              <a:rPr lang="en-AU" sz="3800" b="1" dirty="0">
                <a:solidFill>
                  <a:srgbClr val="99FF66"/>
                </a:solidFill>
              </a:rPr>
              <a:t>Remember, It’s a marathon, not a sprint.</a:t>
            </a:r>
          </a:p>
        </p:txBody>
      </p:sp>
      <p:sp>
        <p:nvSpPr>
          <p:cNvPr id="3" name="Content Placeholder 2"/>
          <p:cNvSpPr>
            <a:spLocks noGrp="1"/>
          </p:cNvSpPr>
          <p:nvPr>
            <p:ph idx="1"/>
          </p:nvPr>
        </p:nvSpPr>
        <p:spPr>
          <a:xfrm>
            <a:off x="646111" y="1470989"/>
            <a:ext cx="10704206" cy="1958011"/>
          </a:xfrm>
        </p:spPr>
        <p:txBody>
          <a:bodyPr>
            <a:normAutofit/>
          </a:bodyPr>
          <a:lstStyle/>
          <a:p>
            <a:pPr marL="0" indent="0" algn="just">
              <a:buNone/>
            </a:pPr>
            <a:r>
              <a:rPr lang="en-AU" b="1" dirty="0"/>
              <a:t>Although this task is a large one you will have greater success if you approach it as a series of small steps.  </a:t>
            </a:r>
          </a:p>
          <a:p>
            <a:pPr marL="0" indent="0" algn="just">
              <a:buNone/>
            </a:pPr>
            <a:r>
              <a:rPr lang="en-AU" b="1" dirty="0"/>
              <a:t>You will need to communicate your progress with peers, parents and your teachers through a journal, diary or blog as evidence of your learning.</a:t>
            </a:r>
          </a:p>
          <a:p>
            <a:pPr marL="0" indent="0" algn="just">
              <a:buNone/>
            </a:pPr>
            <a:endParaRPr lang="en-AU" dirty="0"/>
          </a:p>
        </p:txBody>
      </p:sp>
      <p:pic>
        <p:nvPicPr>
          <p:cNvPr id="4" name="Picture 3"/>
          <p:cNvPicPr>
            <a:picLocks noChangeAspect="1"/>
          </p:cNvPicPr>
          <p:nvPr/>
        </p:nvPicPr>
        <p:blipFill>
          <a:blip r:embed="rId2"/>
          <a:stretch>
            <a:fillRect/>
          </a:stretch>
        </p:blipFill>
        <p:spPr>
          <a:xfrm>
            <a:off x="7924055" y="3252203"/>
            <a:ext cx="3419971" cy="2952575"/>
          </a:xfrm>
          <a:prstGeom prst="rect">
            <a:avLst/>
          </a:prstGeom>
        </p:spPr>
      </p:pic>
      <p:sp>
        <p:nvSpPr>
          <p:cNvPr id="5" name="TextBox 4"/>
          <p:cNvSpPr txBox="1"/>
          <p:nvPr/>
        </p:nvSpPr>
        <p:spPr>
          <a:xfrm>
            <a:off x="641242" y="3204871"/>
            <a:ext cx="7130328" cy="2831544"/>
          </a:xfrm>
          <a:prstGeom prst="rect">
            <a:avLst/>
          </a:prstGeom>
          <a:noFill/>
        </p:spPr>
        <p:txBody>
          <a:bodyPr wrap="square" rtlCol="0">
            <a:spAutoFit/>
          </a:bodyPr>
          <a:lstStyle/>
          <a:p>
            <a:pPr algn="just"/>
            <a:r>
              <a:rPr lang="en-AU" sz="2000" b="1" dirty="0"/>
              <a:t>This Project will culminate in a presentation of your choice no longer than 5 minutes demonstrating the skills, knowledge and journey of your learning process. </a:t>
            </a:r>
          </a:p>
          <a:p>
            <a:pPr algn="just"/>
            <a:endParaRPr lang="en-AU" sz="2000" b="1" dirty="0"/>
          </a:p>
          <a:p>
            <a:pPr algn="just"/>
            <a:r>
              <a:rPr lang="en-AU" sz="2000" b="1" dirty="0"/>
              <a:t>We would like you to be creative in putting this presentation together and we will be sharing some examples of how you might like to present your final project.  </a:t>
            </a:r>
          </a:p>
          <a:p>
            <a:endParaRPr lang="en-US" dirty="0"/>
          </a:p>
        </p:txBody>
      </p:sp>
      <p:sp>
        <p:nvSpPr>
          <p:cNvPr id="6" name="Horizontal Scroll 5"/>
          <p:cNvSpPr/>
          <p:nvPr/>
        </p:nvSpPr>
        <p:spPr>
          <a:xfrm>
            <a:off x="2063695" y="5656377"/>
            <a:ext cx="5569328" cy="760077"/>
          </a:xfrm>
          <a:prstGeom prst="horizontalScrol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spc="300" dirty="0">
                <a:solidFill>
                  <a:schemeClr val="bg1"/>
                </a:solidFill>
                <a:latin typeface="Bubblegum Sans"/>
                <a:cs typeface="Bubblegum Sans"/>
              </a:rPr>
              <a:t>SLOW &amp; STEADY WINS THE RACE</a:t>
            </a:r>
          </a:p>
        </p:txBody>
      </p:sp>
      <p:pic>
        <p:nvPicPr>
          <p:cNvPr id="9" name="Picture 8">
            <a:hlinkClick r:id="rId3"/>
            <a:extLst>
              <a:ext uri="{FF2B5EF4-FFF2-40B4-BE49-F238E27FC236}">
                <a16:creationId xmlns:a16="http://schemas.microsoft.com/office/drawing/2014/main" id="{DE13B1CA-6C55-47B3-BA3E-C5FBEB1C9EF6}"/>
              </a:ext>
            </a:extLst>
          </p:cNvPr>
          <p:cNvPicPr>
            <a:picLocks noChangeAspect="1"/>
          </p:cNvPicPr>
          <p:nvPr/>
        </p:nvPicPr>
        <p:blipFill>
          <a:blip r:embed="rId4"/>
          <a:stretch>
            <a:fillRect/>
          </a:stretch>
        </p:blipFill>
        <p:spPr>
          <a:xfrm>
            <a:off x="10471371" y="407839"/>
            <a:ext cx="627570" cy="627570"/>
          </a:xfrm>
          <a:prstGeom prst="rect">
            <a:avLst/>
          </a:prstGeom>
        </p:spPr>
      </p:pic>
      <p:sp>
        <p:nvSpPr>
          <p:cNvPr id="10" name="TextBox 9">
            <a:extLst>
              <a:ext uri="{FF2B5EF4-FFF2-40B4-BE49-F238E27FC236}">
                <a16:creationId xmlns:a16="http://schemas.microsoft.com/office/drawing/2014/main" id="{5C64B694-1D9E-4474-8921-2A3399000262}"/>
              </a:ext>
            </a:extLst>
          </p:cNvPr>
          <p:cNvSpPr txBox="1"/>
          <p:nvPr/>
        </p:nvSpPr>
        <p:spPr>
          <a:xfrm>
            <a:off x="169958" y="6461426"/>
            <a:ext cx="3326762" cy="276999"/>
          </a:xfrm>
          <a:prstGeom prst="rect">
            <a:avLst/>
          </a:prstGeom>
          <a:noFill/>
        </p:spPr>
        <p:txBody>
          <a:bodyPr wrap="square" rtlCol="0">
            <a:spAutoFit/>
          </a:bodyPr>
          <a:lstStyle/>
          <a:p>
            <a:r>
              <a:rPr lang="en-AU" sz="1200" dirty="0"/>
              <a:t>Copyright </a:t>
            </a:r>
            <a:r>
              <a:rPr lang="en-AU" sz="1200" dirty="0">
                <a:hlinkClick r:id="rId3"/>
              </a:rPr>
              <a:t>innovativeteachingideas.com</a:t>
            </a:r>
            <a:endParaRPr lang="en-US" sz="1200" dirty="0"/>
          </a:p>
        </p:txBody>
      </p:sp>
    </p:spTree>
    <p:extLst>
      <p:ext uri="{BB962C8B-B14F-4D97-AF65-F5344CB8AC3E}">
        <p14:creationId xmlns:p14="http://schemas.microsoft.com/office/powerpoint/2010/main" val="3445256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6FD7-F2E0-4DE9-852B-1BE83C41D075}"/>
              </a:ext>
            </a:extLst>
          </p:cNvPr>
          <p:cNvSpPr>
            <a:spLocks noGrp="1"/>
          </p:cNvSpPr>
          <p:nvPr>
            <p:ph type="title"/>
          </p:nvPr>
        </p:nvSpPr>
        <p:spPr>
          <a:xfrm>
            <a:off x="768023" y="1165411"/>
            <a:ext cx="10655953" cy="999565"/>
          </a:xfrm>
        </p:spPr>
        <p:txBody>
          <a:bodyPr/>
          <a:lstStyle/>
          <a:p>
            <a:pPr algn="ctr"/>
            <a:r>
              <a:rPr lang="en-US" b="1" dirty="0"/>
              <a:t>“Something I am passionate about…”</a:t>
            </a:r>
            <a:endParaRPr lang="en-AU" b="1" dirty="0"/>
          </a:p>
        </p:txBody>
      </p:sp>
      <p:pic>
        <p:nvPicPr>
          <p:cNvPr id="5" name="Picture 4" descr="A person posing for a photo&#10;&#10;Description automatically generated">
            <a:extLst>
              <a:ext uri="{FF2B5EF4-FFF2-40B4-BE49-F238E27FC236}">
                <a16:creationId xmlns:a16="http://schemas.microsoft.com/office/drawing/2014/main" id="{83B4902D-BCB0-48D5-BB46-7F10E2A9F4C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100761" y="2219953"/>
            <a:ext cx="3990476" cy="3847619"/>
          </a:xfrm>
          <a:prstGeom prst="rect">
            <a:avLst/>
          </a:prstGeom>
        </p:spPr>
      </p:pic>
      <p:pic>
        <p:nvPicPr>
          <p:cNvPr id="7" name="Picture 6">
            <a:hlinkClick r:id="rId4"/>
            <a:extLst>
              <a:ext uri="{FF2B5EF4-FFF2-40B4-BE49-F238E27FC236}">
                <a16:creationId xmlns:a16="http://schemas.microsoft.com/office/drawing/2014/main" id="{80DDA5DA-C4E6-4689-952E-105270CADA3A}"/>
              </a:ext>
            </a:extLst>
          </p:cNvPr>
          <p:cNvPicPr>
            <a:picLocks noChangeAspect="1"/>
          </p:cNvPicPr>
          <p:nvPr/>
        </p:nvPicPr>
        <p:blipFill>
          <a:blip r:embed="rId5"/>
          <a:stretch>
            <a:fillRect/>
          </a:stretch>
        </p:blipFill>
        <p:spPr>
          <a:xfrm>
            <a:off x="10471371" y="407839"/>
            <a:ext cx="627570" cy="627570"/>
          </a:xfrm>
          <a:prstGeom prst="rect">
            <a:avLst/>
          </a:prstGeom>
        </p:spPr>
      </p:pic>
    </p:spTree>
    <p:extLst>
      <p:ext uri="{BB962C8B-B14F-4D97-AF65-F5344CB8AC3E}">
        <p14:creationId xmlns:p14="http://schemas.microsoft.com/office/powerpoint/2010/main" val="2776403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holding a guitar&#10;&#10;Description automatically generated">
            <a:extLst>
              <a:ext uri="{FF2B5EF4-FFF2-40B4-BE49-F238E27FC236}">
                <a16:creationId xmlns:a16="http://schemas.microsoft.com/office/drawing/2014/main" id="{7B3B1628-7F8E-4574-B17A-CDD501129B6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0352" b="10352"/>
          <a:stretch/>
        </p:blipFill>
        <p:spPr>
          <a:xfrm>
            <a:off x="0" y="0"/>
            <a:ext cx="12191999" cy="6858000"/>
          </a:xfrm>
          <a:prstGeom prst="rect">
            <a:avLst/>
          </a:prstGeom>
        </p:spPr>
      </p:pic>
      <p:sp>
        <p:nvSpPr>
          <p:cNvPr id="2" name="Title 1">
            <a:extLst>
              <a:ext uri="{FF2B5EF4-FFF2-40B4-BE49-F238E27FC236}">
                <a16:creationId xmlns:a16="http://schemas.microsoft.com/office/drawing/2014/main" id="{E4D2A2C4-661A-4F04-8935-6CE5D2B151EB}"/>
              </a:ext>
            </a:extLst>
          </p:cNvPr>
          <p:cNvSpPr>
            <a:spLocks noGrp="1"/>
          </p:cNvSpPr>
          <p:nvPr>
            <p:ph type="title"/>
          </p:nvPr>
        </p:nvSpPr>
        <p:spPr>
          <a:xfrm>
            <a:off x="165846" y="5134536"/>
            <a:ext cx="6502240" cy="1521759"/>
          </a:xfrm>
        </p:spPr>
        <p:txBody>
          <a:bodyPr/>
          <a:lstStyle/>
          <a:p>
            <a:r>
              <a:rPr lang="en-US" b="1" dirty="0"/>
              <a:t>“Could I learn to play the guitar in 10 weeks?.”</a:t>
            </a:r>
            <a:endParaRPr lang="en-AU" b="1" dirty="0"/>
          </a:p>
        </p:txBody>
      </p:sp>
    </p:spTree>
    <p:extLst>
      <p:ext uri="{BB962C8B-B14F-4D97-AF65-F5344CB8AC3E}">
        <p14:creationId xmlns:p14="http://schemas.microsoft.com/office/powerpoint/2010/main" val="1653266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3B1628-7F8E-4574-B17A-CDD501129B6C}"/>
              </a:ext>
            </a:extLst>
          </p:cNvPr>
          <p:cNvPicPr>
            <a:picLocks noChangeAspect="1"/>
          </p:cNvPicPr>
          <p:nvPr/>
        </p:nvPicPr>
        <p:blipFill>
          <a:blip r:embed="rId2">
            <a:extLst>
              <a:ext uri="{837473B0-CC2E-450A-ABE3-18F120FF3D39}">
                <a1611:picAttrSrcUrl xmlns:a1611="http://schemas.microsoft.com/office/drawing/2016/11/main" r:id="rId3"/>
              </a:ext>
            </a:extLst>
          </a:blip>
          <a:srcRect/>
          <a:stretch/>
        </p:blipFill>
        <p:spPr>
          <a:xfrm>
            <a:off x="0" y="0"/>
            <a:ext cx="12191999" cy="6858000"/>
          </a:xfrm>
          <a:prstGeom prst="rect">
            <a:avLst/>
          </a:prstGeom>
        </p:spPr>
      </p:pic>
      <p:sp>
        <p:nvSpPr>
          <p:cNvPr id="2" name="Title 1">
            <a:extLst>
              <a:ext uri="{FF2B5EF4-FFF2-40B4-BE49-F238E27FC236}">
                <a16:creationId xmlns:a16="http://schemas.microsoft.com/office/drawing/2014/main" id="{E4D2A2C4-661A-4F04-8935-6CE5D2B151EB}"/>
              </a:ext>
            </a:extLst>
          </p:cNvPr>
          <p:cNvSpPr>
            <a:spLocks noGrp="1"/>
          </p:cNvSpPr>
          <p:nvPr>
            <p:ph type="title"/>
          </p:nvPr>
        </p:nvSpPr>
        <p:spPr>
          <a:xfrm>
            <a:off x="2380130" y="5336241"/>
            <a:ext cx="5791201" cy="1521759"/>
          </a:xfrm>
        </p:spPr>
        <p:txBody>
          <a:bodyPr/>
          <a:lstStyle/>
          <a:p>
            <a:r>
              <a:rPr lang="en-US" b="1" dirty="0"/>
              <a:t>“How would I make my own videogame?</a:t>
            </a:r>
            <a:endParaRPr lang="en-AU" b="1" dirty="0"/>
          </a:p>
        </p:txBody>
      </p:sp>
    </p:spTree>
    <p:extLst>
      <p:ext uri="{BB962C8B-B14F-4D97-AF65-F5344CB8AC3E}">
        <p14:creationId xmlns:p14="http://schemas.microsoft.com/office/powerpoint/2010/main" val="3736851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3B1628-7F8E-4574-B17A-CDD501129B6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7812" b="7812"/>
          <a:stretch/>
        </p:blipFill>
        <p:spPr>
          <a:xfrm>
            <a:off x="0" y="-1"/>
            <a:ext cx="12192000" cy="6858001"/>
          </a:xfrm>
          <a:prstGeom prst="rect">
            <a:avLst/>
          </a:prstGeom>
        </p:spPr>
      </p:pic>
      <p:sp>
        <p:nvSpPr>
          <p:cNvPr id="2" name="Title 1">
            <a:extLst>
              <a:ext uri="{FF2B5EF4-FFF2-40B4-BE49-F238E27FC236}">
                <a16:creationId xmlns:a16="http://schemas.microsoft.com/office/drawing/2014/main" id="{E4D2A2C4-661A-4F04-8935-6CE5D2B151EB}"/>
              </a:ext>
            </a:extLst>
          </p:cNvPr>
          <p:cNvSpPr>
            <a:spLocks noGrp="1"/>
          </p:cNvSpPr>
          <p:nvPr>
            <p:ph type="title"/>
          </p:nvPr>
        </p:nvSpPr>
        <p:spPr>
          <a:xfrm>
            <a:off x="0" y="5983941"/>
            <a:ext cx="8081682" cy="874059"/>
          </a:xfrm>
        </p:spPr>
        <p:txBody>
          <a:bodyPr/>
          <a:lstStyle/>
          <a:p>
            <a:r>
              <a:rPr lang="en-US" b="1" dirty="0"/>
              <a:t>“I’d like to learn how to sew.”</a:t>
            </a:r>
            <a:endParaRPr lang="en-AU" b="1" dirty="0"/>
          </a:p>
        </p:txBody>
      </p:sp>
    </p:spTree>
    <p:extLst>
      <p:ext uri="{BB962C8B-B14F-4D97-AF65-F5344CB8AC3E}">
        <p14:creationId xmlns:p14="http://schemas.microsoft.com/office/powerpoint/2010/main" val="4053443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BBDEF5-D34A-4D13-8FD8-C30F6A05B18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0202" b="15784"/>
          <a:stretch/>
        </p:blipFill>
        <p:spPr>
          <a:xfrm>
            <a:off x="0" y="-1"/>
            <a:ext cx="12192000" cy="6858001"/>
          </a:xfrm>
          <a:prstGeom prst="rect">
            <a:avLst/>
          </a:prstGeom>
        </p:spPr>
      </p:pic>
      <p:sp>
        <p:nvSpPr>
          <p:cNvPr id="2" name="Title 1">
            <a:extLst>
              <a:ext uri="{FF2B5EF4-FFF2-40B4-BE49-F238E27FC236}">
                <a16:creationId xmlns:a16="http://schemas.microsoft.com/office/drawing/2014/main" id="{40D36DEF-0D15-46C4-BA20-E04FE96F20EB}"/>
              </a:ext>
            </a:extLst>
          </p:cNvPr>
          <p:cNvSpPr>
            <a:spLocks noGrp="1"/>
          </p:cNvSpPr>
          <p:nvPr>
            <p:ph type="title"/>
          </p:nvPr>
        </p:nvSpPr>
        <p:spPr>
          <a:xfrm>
            <a:off x="0" y="0"/>
            <a:ext cx="5311589" cy="1344707"/>
          </a:xfrm>
        </p:spPr>
        <p:txBody>
          <a:bodyPr/>
          <a:lstStyle/>
          <a:p>
            <a:r>
              <a:rPr lang="en-US" b="1" dirty="0"/>
              <a:t>Could I cook a “MasterChef” Quality feast?</a:t>
            </a:r>
            <a:endParaRPr lang="en-AU" b="1" dirty="0"/>
          </a:p>
        </p:txBody>
      </p:sp>
    </p:spTree>
    <p:extLst>
      <p:ext uri="{BB962C8B-B14F-4D97-AF65-F5344CB8AC3E}">
        <p14:creationId xmlns:p14="http://schemas.microsoft.com/office/powerpoint/2010/main" val="3696730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BBDEF5-D34A-4D13-8FD8-C30F6A05B189}"/>
              </a:ext>
            </a:extLst>
          </p:cNvPr>
          <p:cNvPicPr>
            <a:picLocks noChangeAspect="1"/>
          </p:cNvPicPr>
          <p:nvPr/>
        </p:nvPicPr>
        <p:blipFill>
          <a:blip r:embed="rId2">
            <a:extLst>
              <a:ext uri="{837473B0-CC2E-450A-ABE3-18F120FF3D39}">
                <a1611:picAttrSrcUrl xmlns:a1611="http://schemas.microsoft.com/office/drawing/2016/11/main" r:id="rId3"/>
              </a:ext>
            </a:extLst>
          </a:blip>
          <a:srcRect/>
          <a:stretch/>
        </p:blipFill>
        <p:spPr>
          <a:xfrm>
            <a:off x="0" y="-1"/>
            <a:ext cx="12192000" cy="6858000"/>
          </a:xfrm>
          <a:prstGeom prst="rect">
            <a:avLst/>
          </a:prstGeom>
        </p:spPr>
      </p:pic>
      <p:sp>
        <p:nvSpPr>
          <p:cNvPr id="2" name="Title 1">
            <a:extLst>
              <a:ext uri="{FF2B5EF4-FFF2-40B4-BE49-F238E27FC236}">
                <a16:creationId xmlns:a16="http://schemas.microsoft.com/office/drawing/2014/main" id="{40D36DEF-0D15-46C4-BA20-E04FE96F20EB}"/>
              </a:ext>
            </a:extLst>
          </p:cNvPr>
          <p:cNvSpPr>
            <a:spLocks noGrp="1"/>
          </p:cNvSpPr>
          <p:nvPr>
            <p:ph type="title"/>
          </p:nvPr>
        </p:nvSpPr>
        <p:spPr>
          <a:xfrm>
            <a:off x="349623" y="5136774"/>
            <a:ext cx="7705165" cy="1344707"/>
          </a:xfrm>
        </p:spPr>
        <p:txBody>
          <a:bodyPr/>
          <a:lstStyle/>
          <a:p>
            <a:r>
              <a:rPr lang="en-US" b="1" dirty="0"/>
              <a:t>I could make a Hollywood movie scene on my iPad?</a:t>
            </a:r>
            <a:endParaRPr lang="en-AU" b="1" dirty="0"/>
          </a:p>
        </p:txBody>
      </p:sp>
    </p:spTree>
    <p:extLst>
      <p:ext uri="{BB962C8B-B14F-4D97-AF65-F5344CB8AC3E}">
        <p14:creationId xmlns:p14="http://schemas.microsoft.com/office/powerpoint/2010/main" val="3516348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0DC57-67A4-4A9D-92A7-46BAB4BCBE40}"/>
              </a:ext>
            </a:extLst>
          </p:cNvPr>
          <p:cNvSpPr>
            <a:spLocks noGrp="1"/>
          </p:cNvSpPr>
          <p:nvPr>
            <p:ph type="title"/>
          </p:nvPr>
        </p:nvSpPr>
        <p:spPr>
          <a:xfrm>
            <a:off x="1824771" y="1272927"/>
            <a:ext cx="9404723" cy="1400530"/>
          </a:xfrm>
        </p:spPr>
        <p:txBody>
          <a:bodyPr/>
          <a:lstStyle/>
          <a:p>
            <a:pPr algn="ctr"/>
            <a:r>
              <a:rPr lang="en-US" sz="5400" b="1" dirty="0">
                <a:solidFill>
                  <a:srgbClr val="99FF66"/>
                </a:solidFill>
              </a:rPr>
              <a:t>What do you want to learn?</a:t>
            </a:r>
            <a:br>
              <a:rPr lang="en-US" sz="5400" b="1" dirty="0"/>
            </a:br>
            <a:br>
              <a:rPr lang="en-US" sz="5400" b="1" dirty="0"/>
            </a:br>
            <a:br>
              <a:rPr lang="en-US" sz="5400" b="1" dirty="0"/>
            </a:br>
            <a:r>
              <a:rPr lang="en-US" sz="5400" b="1" dirty="0">
                <a:solidFill>
                  <a:srgbClr val="99FF66"/>
                </a:solidFill>
              </a:rPr>
              <a:t>What is your passion?</a:t>
            </a:r>
            <a:endParaRPr lang="en-AU" sz="5400" b="1" dirty="0">
              <a:solidFill>
                <a:srgbClr val="99FF66"/>
              </a:solidFill>
            </a:endParaRPr>
          </a:p>
        </p:txBody>
      </p:sp>
      <p:pic>
        <p:nvPicPr>
          <p:cNvPr id="4" name="Picture 3">
            <a:extLst>
              <a:ext uri="{FF2B5EF4-FFF2-40B4-BE49-F238E27FC236}">
                <a16:creationId xmlns:a16="http://schemas.microsoft.com/office/drawing/2014/main" id="{C086B9EB-B194-4934-B495-95A505F67D96}"/>
              </a:ext>
            </a:extLst>
          </p:cNvPr>
          <p:cNvPicPr>
            <a:picLocks noChangeAspect="1"/>
          </p:cNvPicPr>
          <p:nvPr/>
        </p:nvPicPr>
        <p:blipFill rotWithShape="1">
          <a:blip r:embed="rId2"/>
          <a:srcRect l="28399" r="21704"/>
          <a:stretch/>
        </p:blipFill>
        <p:spPr>
          <a:xfrm>
            <a:off x="255494" y="1474633"/>
            <a:ext cx="2998694" cy="5504390"/>
          </a:xfrm>
          <a:prstGeom prst="rect">
            <a:avLst/>
          </a:prstGeom>
          <a:effectLst>
            <a:outerShdw blurRad="50800" dist="38100" dir="2700000" algn="tl" rotWithShape="0">
              <a:prstClr val="black">
                <a:alpha val="40000"/>
              </a:prstClr>
            </a:outerShdw>
          </a:effectLst>
        </p:spPr>
      </p:pic>
      <p:pic>
        <p:nvPicPr>
          <p:cNvPr id="5" name="Picture 4">
            <a:hlinkClick r:id="rId3"/>
            <a:extLst>
              <a:ext uri="{FF2B5EF4-FFF2-40B4-BE49-F238E27FC236}">
                <a16:creationId xmlns:a16="http://schemas.microsoft.com/office/drawing/2014/main" id="{FBD6C518-99DA-4244-8A8B-EACF69982822}"/>
              </a:ext>
            </a:extLst>
          </p:cNvPr>
          <p:cNvPicPr>
            <a:picLocks noChangeAspect="1"/>
          </p:cNvPicPr>
          <p:nvPr/>
        </p:nvPicPr>
        <p:blipFill>
          <a:blip r:embed="rId4"/>
          <a:stretch>
            <a:fillRect/>
          </a:stretch>
        </p:blipFill>
        <p:spPr>
          <a:xfrm>
            <a:off x="10471371" y="407839"/>
            <a:ext cx="627570" cy="627570"/>
          </a:xfrm>
          <a:prstGeom prst="rect">
            <a:avLst/>
          </a:prstGeom>
        </p:spPr>
      </p:pic>
    </p:spTree>
    <p:extLst>
      <p:ext uri="{BB962C8B-B14F-4D97-AF65-F5344CB8AC3E}">
        <p14:creationId xmlns:p14="http://schemas.microsoft.com/office/powerpoint/2010/main" val="223598976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A207AED3-9ABC-4A18-9978-A59B65688B15}"/>
    </a:ext>
  </a:extLst>
</a:theme>
</file>

<file path=ppt/theme/theme2.xml><?xml version="1.0" encoding="utf-8"?>
<a:theme xmlns:a="http://schemas.openxmlformats.org/drawingml/2006/main" name="1_Office Theme">
  <a:themeElements>
    <a:clrScheme name="Business 02 1">
      <a:dk1>
        <a:srgbClr val="999999"/>
      </a:dk1>
      <a:lt1>
        <a:srgbClr val="FFFFFF"/>
      </a:lt1>
      <a:dk2>
        <a:srgbClr val="494949"/>
      </a:dk2>
      <a:lt2>
        <a:srgbClr val="FFFFFF"/>
      </a:lt2>
      <a:accent1>
        <a:srgbClr val="00648B"/>
      </a:accent1>
      <a:accent2>
        <a:srgbClr val="00729D"/>
      </a:accent2>
      <a:accent3>
        <a:srgbClr val="0183B7"/>
      </a:accent3>
      <a:accent4>
        <a:srgbClr val="0092CC"/>
      </a:accent4>
      <a:accent5>
        <a:srgbClr val="01A6E7"/>
      </a:accent5>
      <a:accent6>
        <a:srgbClr val="00B5FF"/>
      </a:accent6>
      <a:hlink>
        <a:srgbClr val="F33B48"/>
      </a:hlink>
      <a:folHlink>
        <a:srgbClr val="FFC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F98593498BDF46929CB1F95D5FC478" ma:contentTypeVersion="34" ma:contentTypeDescription="Create a new document." ma:contentTypeScope="" ma:versionID="7ceaf99f6f1fb7e51aca6615aa549dce">
  <xsd:schema xmlns:xsd="http://www.w3.org/2001/XMLSchema" xmlns:xs="http://www.w3.org/2001/XMLSchema" xmlns:p="http://schemas.microsoft.com/office/2006/metadata/properties" xmlns:ns2="a29f948f-e68c-4f9f-ab0c-a8c2536edbac" xmlns:ns3="dfcb74bb-90e0-431c-9802-b4d276863067" targetNamespace="http://schemas.microsoft.com/office/2006/metadata/properties" ma:root="true" ma:fieldsID="b0c466b674009f563504cd6ff1345030" ns2:_="" ns3:_="">
    <xsd:import namespace="a29f948f-e68c-4f9f-ab0c-a8c2536edbac"/>
    <xsd:import namespace="dfcb74bb-90e0-431c-9802-b4d27686306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Teams_Channel_Section_Locatio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9f948f-e68c-4f9f-ab0c-a8c2536edb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NotebookType" ma:index="15" nillable="true" ma:displayName="Notebook Type" ma:internalName="NotebookType">
      <xsd:simpleType>
        <xsd:restriction base="dms:Text"/>
      </xsd:simpleType>
    </xsd:element>
    <xsd:element name="FolderType" ma:index="16" nillable="true" ma:displayName="Folder Type" ma:internalName="FolderType">
      <xsd:simpleType>
        <xsd:restriction base="dms:Text"/>
      </xsd:simpleType>
    </xsd:element>
    <xsd:element name="CultureName" ma:index="17" nillable="true" ma:displayName="Culture Name" ma:internalName="CultureName">
      <xsd:simpleType>
        <xsd:restriction base="dms:Text"/>
      </xsd:simpleType>
    </xsd:element>
    <xsd:element name="AppVersion" ma:index="18" nillable="true" ma:displayName="App Version" ma:internalName="AppVersion">
      <xsd:simpleType>
        <xsd:restriction base="dms:Text"/>
      </xsd:simpleType>
    </xsd:element>
    <xsd:element name="TeamsChannelId" ma:index="19" nillable="true" ma:displayName="Teams Channel Id" ma:internalName="TeamsChannelId">
      <xsd:simpleType>
        <xsd:restriction base="dms:Text"/>
      </xsd:simpleType>
    </xsd:element>
    <xsd:element name="Owner" ma:index="2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1" nillable="true" ma:displayName="Math Settings" ma:internalName="Math_Settings">
      <xsd:simpleType>
        <xsd:restriction base="dms:Text"/>
      </xsd:simpleType>
    </xsd:element>
    <xsd:element name="DefaultSectionNames" ma:index="22" nillable="true" ma:displayName="Default Section Names" ma:internalName="DefaultSectionNames">
      <xsd:simpleType>
        <xsd:restriction base="dms:Note">
          <xsd:maxLength value="255"/>
        </xsd:restriction>
      </xsd:simpleType>
    </xsd:element>
    <xsd:element name="Templates" ma:index="23" nillable="true" ma:displayName="Templates" ma:internalName="Templates">
      <xsd:simpleType>
        <xsd:restriction base="dms:Note">
          <xsd:maxLength value="255"/>
        </xsd:restriction>
      </xsd:simpleType>
    </xsd:element>
    <xsd:element name="Teachers" ma:index="24"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5"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6"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7" nillable="true" ma:displayName="Distribution Groups" ma:internalName="Distribution_Groups">
      <xsd:simpleType>
        <xsd:restriction base="dms:Note">
          <xsd:maxLength value="255"/>
        </xsd:restriction>
      </xsd:simpleType>
    </xsd:element>
    <xsd:element name="LMS_Mappings" ma:index="28" nillable="true" ma:displayName="LMS Mappings" ma:internalName="LMS_Mappings">
      <xsd:simpleType>
        <xsd:restriction base="dms:Note">
          <xsd:maxLength value="255"/>
        </xsd:restriction>
      </xsd:simpleType>
    </xsd:element>
    <xsd:element name="Invited_Teachers" ma:index="29" nillable="true" ma:displayName="Invited Teachers" ma:internalName="Invited_Teachers">
      <xsd:simpleType>
        <xsd:restriction base="dms:Note">
          <xsd:maxLength value="255"/>
        </xsd:restriction>
      </xsd:simpleType>
    </xsd:element>
    <xsd:element name="Invited_Students" ma:index="30" nillable="true" ma:displayName="Invited Students" ma:internalName="Invited_Students">
      <xsd:simpleType>
        <xsd:restriction base="dms:Note">
          <xsd:maxLength value="255"/>
        </xsd:restriction>
      </xsd:simpleType>
    </xsd:element>
    <xsd:element name="Self_Registration_Enabled" ma:index="31" nillable="true" ma:displayName="Self Registration Enabled" ma:internalName="Self_Registration_Enabled">
      <xsd:simpleType>
        <xsd:restriction base="dms:Boolean"/>
      </xsd:simpleType>
    </xsd:element>
    <xsd:element name="Has_Teacher_Only_SectionGroup" ma:index="32" nillable="true" ma:displayName="Has Teacher Only SectionGroup" ma:internalName="Has_Teacher_Only_SectionGroup">
      <xsd:simpleType>
        <xsd:restriction base="dms:Boolean"/>
      </xsd:simpleType>
    </xsd:element>
    <xsd:element name="Is_Collaboration_Space_Locked" ma:index="33" nillable="true" ma:displayName="Is Collaboration Space Locked" ma:internalName="Is_Collaboration_Space_Locked">
      <xsd:simpleType>
        <xsd:restriction base="dms:Boolean"/>
      </xsd:simpleType>
    </xsd:element>
    <xsd:element name="IsNotebookLocked" ma:index="34" nillable="true" ma:displayName="Is Notebook Locked" ma:internalName="IsNotebookLocked">
      <xsd:simpleType>
        <xsd:restriction base="dms:Boolean"/>
      </xsd:simpleType>
    </xsd:element>
    <xsd:element name="Teams_Channel_Section_Location" ma:index="35" nillable="true" ma:displayName="Teams Channel Section Location" ma:internalName="Teams_Channel_Section_Location">
      <xsd:simpleType>
        <xsd:restriction base="dms:Text"/>
      </xsd:simpleType>
    </xsd:element>
    <xsd:element name="MediaServiceAutoTags" ma:index="36" nillable="true" ma:displayName="Tags" ma:internalName="MediaServiceAutoTags" ma:readOnly="true">
      <xsd:simpleType>
        <xsd:restriction base="dms:Text"/>
      </xsd:simpleType>
    </xsd:element>
    <xsd:element name="MediaServiceLocation" ma:index="37" nillable="true" ma:displayName="Location" ma:internalName="MediaServiceLocation" ma:readOnly="true">
      <xsd:simpleType>
        <xsd:restriction base="dms:Text"/>
      </xsd:simpleType>
    </xsd:element>
    <xsd:element name="MediaServiceGenerationTime" ma:index="38" nillable="true" ma:displayName="MediaServiceGenerationTime" ma:hidden="true" ma:internalName="MediaServiceGenerationTime" ma:readOnly="true">
      <xsd:simpleType>
        <xsd:restriction base="dms:Text"/>
      </xsd:simpleType>
    </xsd:element>
    <xsd:element name="MediaServiceEventHashCode" ma:index="39" nillable="true" ma:displayName="MediaServiceEventHashCode" ma:hidden="true" ma:internalName="MediaServiceEventHashCode" ma:readOnly="true">
      <xsd:simpleType>
        <xsd:restriction base="dms:Text"/>
      </xsd:simpleType>
    </xsd:element>
    <xsd:element name="MediaServiceOCR" ma:index="40" nillable="true" ma:displayName="Extracted Text" ma:internalName="MediaServiceOCR" ma:readOnly="true">
      <xsd:simpleType>
        <xsd:restriction base="dms:Note">
          <xsd:maxLength value="255"/>
        </xsd:restriction>
      </xsd:simpleType>
    </xsd:element>
    <xsd:element name="MediaServiceObjectDetectorVersions" ma:index="4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fcb74bb-90e0-431c-9802-b4d276863067"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F5130F-0706-4568-8405-4C1DD4BCA21F}"/>
</file>

<file path=customXml/itemProps2.xml><?xml version="1.0" encoding="utf-8"?>
<ds:datastoreItem xmlns:ds="http://schemas.openxmlformats.org/officeDocument/2006/customXml" ds:itemID="{FCE4D765-169B-40FF-BCEB-7916354CFA80}"/>
</file>

<file path=docProps/app.xml><?xml version="1.0" encoding="utf-8"?>
<Properties xmlns="http://schemas.openxmlformats.org/officeDocument/2006/extended-properties" xmlns:vt="http://schemas.openxmlformats.org/officeDocument/2006/docPropsVTypes">
  <TotalTime>5</TotalTime>
  <Words>4763</Words>
  <Application>Microsoft Office PowerPoint</Application>
  <PresentationFormat>Widescreen</PresentationFormat>
  <Paragraphs>559</Paragraphs>
  <Slides>24</Slides>
  <Notes>0</Notes>
  <HiddenSlides>0</HiddenSlides>
  <MMClips>5</MMClips>
  <ScaleCrop>false</ScaleCrop>
  <HeadingPairs>
    <vt:vector size="4" baseType="variant">
      <vt:variant>
        <vt:lpstr>Theme</vt:lpstr>
      </vt:variant>
      <vt:variant>
        <vt:i4>4</vt:i4>
      </vt:variant>
      <vt:variant>
        <vt:lpstr>Slide Titles</vt:lpstr>
      </vt:variant>
      <vt:variant>
        <vt:i4>24</vt:i4>
      </vt:variant>
    </vt:vector>
  </HeadingPairs>
  <TitlesOfParts>
    <vt:vector size="28" baseType="lpstr">
      <vt:lpstr>Ion</vt:lpstr>
      <vt:lpstr>1_Office Theme</vt:lpstr>
      <vt:lpstr>Office Theme</vt:lpstr>
      <vt:lpstr>1_Ion</vt:lpstr>
      <vt:lpstr>Setting the Scene</vt:lpstr>
      <vt:lpstr>“I wish we could do something different at school…”  “Something I actually want to do…”</vt:lpstr>
      <vt:lpstr>“Something I am passionate about…”</vt:lpstr>
      <vt:lpstr>“Could I learn to play the guitar in 10 weeks?.”</vt:lpstr>
      <vt:lpstr>“How would I make my own videogame?</vt:lpstr>
      <vt:lpstr>“I’d like to learn how to sew.”</vt:lpstr>
      <vt:lpstr>Could I cook a “MasterChef” Quality feast?</vt:lpstr>
      <vt:lpstr>I could make a Hollywood movie scene on my iPad?</vt:lpstr>
      <vt:lpstr>What do you want to learn?   What is your passion?</vt:lpstr>
      <vt:lpstr>What is a Passion Project?</vt:lpstr>
      <vt:lpstr>Welcome</vt:lpstr>
      <vt:lpstr>Passion Project Purpose?</vt:lpstr>
      <vt:lpstr>PLEASE…   Prepare to be creative</vt:lpstr>
      <vt:lpstr>“Creativity is intelligence having fun”  Albert Einstein</vt:lpstr>
      <vt:lpstr>PLEASE…  Be Innovative, and try new things</vt:lpstr>
      <vt:lpstr>“Innovation is taking things that already exist, and putting them together in new way”  Tom Freston</vt:lpstr>
      <vt:lpstr>DON’T FEAR FAILURE…  If you don’t make mistakes, you’ll never learn</vt:lpstr>
      <vt:lpstr>“Have no fear of perfection, you’ll never reach it.”  Salvador Dali</vt:lpstr>
      <vt:lpstr>DON’T GIVE UP…  Everything is hard at first</vt:lpstr>
      <vt:lpstr>“The greatest thing is when you do put your heart and soul into something over an extended period of time, and it is worth it.”  – Steve Jobs</vt:lpstr>
      <vt:lpstr>What will you get out of it?</vt:lpstr>
      <vt:lpstr>What others have done</vt:lpstr>
      <vt:lpstr>Non-negotiables</vt:lpstr>
      <vt:lpstr>Remember, It’s a marathon, not a sprint.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Cummins</dc:creator>
  <cp:lastModifiedBy>Kevin Cummins</cp:lastModifiedBy>
  <cp:revision>11</cp:revision>
  <dcterms:created xsi:type="dcterms:W3CDTF">2020-05-01T09:12:39Z</dcterms:created>
  <dcterms:modified xsi:type="dcterms:W3CDTF">2022-01-02T17:33:25Z</dcterms:modified>
</cp:coreProperties>
</file>