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58107-F234-4DB3-A36F-0E3F838F4528}" v="12" dt="2025-02-28T23:34:55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e, Andrea" userId="d95a4c63-70f5-4734-a25b-ee018a4638d8" providerId="ADAL" clId="{89D58107-F234-4DB3-A36F-0E3F838F4528}"/>
    <pc:docChg chg="undo custSel addSld delSld modSld">
      <pc:chgData name="Petre, Andrea" userId="d95a4c63-70f5-4734-a25b-ee018a4638d8" providerId="ADAL" clId="{89D58107-F234-4DB3-A36F-0E3F838F4528}" dt="2025-02-28T23:34:55.720" v="482"/>
      <pc:docMkLst>
        <pc:docMk/>
      </pc:docMkLst>
      <pc:sldChg chg="modSp mod">
        <pc:chgData name="Petre, Andrea" userId="d95a4c63-70f5-4734-a25b-ee018a4638d8" providerId="ADAL" clId="{89D58107-F234-4DB3-A36F-0E3F838F4528}" dt="2025-02-28T23:31:14.662" v="39" actId="20577"/>
        <pc:sldMkLst>
          <pc:docMk/>
          <pc:sldMk cId="35420029" sldId="256"/>
        </pc:sldMkLst>
        <pc:spChg chg="mod">
          <ac:chgData name="Petre, Andrea" userId="d95a4c63-70f5-4734-a25b-ee018a4638d8" providerId="ADAL" clId="{89D58107-F234-4DB3-A36F-0E3F838F4528}" dt="2025-02-28T23:30:53.042" v="23" actId="20577"/>
          <ac:spMkLst>
            <pc:docMk/>
            <pc:sldMk cId="35420029" sldId="256"/>
            <ac:spMk id="2" creationId="{6C31AC71-B55E-BDB1-8469-D85EA05B6C2B}"/>
          </ac:spMkLst>
        </pc:spChg>
        <pc:spChg chg="mod">
          <ac:chgData name="Petre, Andrea" userId="d95a4c63-70f5-4734-a25b-ee018a4638d8" providerId="ADAL" clId="{89D58107-F234-4DB3-A36F-0E3F838F4528}" dt="2025-02-28T23:31:14.662" v="39" actId="20577"/>
          <ac:spMkLst>
            <pc:docMk/>
            <pc:sldMk cId="35420029" sldId="256"/>
            <ac:spMk id="3" creationId="{85769AD3-01E3-CABA-663A-936B4DFDAA3A}"/>
          </ac:spMkLst>
        </pc:spChg>
      </pc:sldChg>
      <pc:sldChg chg="modSp new mod">
        <pc:chgData name="Petre, Andrea" userId="d95a4c63-70f5-4734-a25b-ee018a4638d8" providerId="ADAL" clId="{89D58107-F234-4DB3-A36F-0E3F838F4528}" dt="2025-02-28T23:32:01.208" v="58" actId="20577"/>
        <pc:sldMkLst>
          <pc:docMk/>
          <pc:sldMk cId="3283162876" sldId="257"/>
        </pc:sldMkLst>
        <pc:spChg chg="mod">
          <ac:chgData name="Petre, Andrea" userId="d95a4c63-70f5-4734-a25b-ee018a4638d8" providerId="ADAL" clId="{89D58107-F234-4DB3-A36F-0E3F838F4528}" dt="2025-02-28T23:32:01.208" v="58" actId="20577"/>
          <ac:spMkLst>
            <pc:docMk/>
            <pc:sldMk cId="3283162876" sldId="257"/>
            <ac:spMk id="2" creationId="{693833DA-788F-062C-99F1-697A07AD6CAC}"/>
          </ac:spMkLst>
        </pc:spChg>
      </pc:sldChg>
      <pc:sldChg chg="addSp modSp new mod">
        <pc:chgData name="Petre, Andrea" userId="d95a4c63-70f5-4734-a25b-ee018a4638d8" providerId="ADAL" clId="{89D58107-F234-4DB3-A36F-0E3F838F4528}" dt="2025-02-28T23:34:09.372" v="473" actId="20578"/>
        <pc:sldMkLst>
          <pc:docMk/>
          <pc:sldMk cId="136802617" sldId="258"/>
        </pc:sldMkLst>
        <pc:spChg chg="mod">
          <ac:chgData name="Petre, Andrea" userId="d95a4c63-70f5-4734-a25b-ee018a4638d8" providerId="ADAL" clId="{89D58107-F234-4DB3-A36F-0E3F838F4528}" dt="2025-02-28T23:32:12.237" v="75" actId="20577"/>
          <ac:spMkLst>
            <pc:docMk/>
            <pc:sldMk cId="136802617" sldId="258"/>
            <ac:spMk id="2" creationId="{FE3EB58E-7E46-1561-E54B-0269DAB6AEB2}"/>
          </ac:spMkLst>
        </pc:spChg>
        <pc:spChg chg="add mod">
          <ac:chgData name="Petre, Andrea" userId="d95a4c63-70f5-4734-a25b-ee018a4638d8" providerId="ADAL" clId="{89D58107-F234-4DB3-A36F-0E3F838F4528}" dt="2025-02-28T23:34:09.372" v="473" actId="20578"/>
          <ac:spMkLst>
            <pc:docMk/>
            <pc:sldMk cId="136802617" sldId="258"/>
            <ac:spMk id="3" creationId="{01C203AE-7C11-5F09-D8A6-03DDD3978C3F}"/>
          </ac:spMkLst>
        </pc:spChg>
      </pc:sldChg>
      <pc:sldChg chg="add">
        <pc:chgData name="Petre, Andrea" userId="d95a4c63-70f5-4734-a25b-ee018a4638d8" providerId="ADAL" clId="{89D58107-F234-4DB3-A36F-0E3F838F4528}" dt="2025-02-28T23:34:17.200" v="474"/>
        <pc:sldMkLst>
          <pc:docMk/>
          <pc:sldMk cId="3243031504" sldId="259"/>
        </pc:sldMkLst>
      </pc:sldChg>
      <pc:sldChg chg="delSp add mod">
        <pc:chgData name="Petre, Andrea" userId="d95a4c63-70f5-4734-a25b-ee018a4638d8" providerId="ADAL" clId="{89D58107-F234-4DB3-A36F-0E3F838F4528}" dt="2025-02-28T23:34:32.514" v="477" actId="478"/>
        <pc:sldMkLst>
          <pc:docMk/>
          <pc:sldMk cId="2129321751" sldId="260"/>
        </pc:sldMkLst>
        <pc:spChg chg="del">
          <ac:chgData name="Petre, Andrea" userId="d95a4c63-70f5-4734-a25b-ee018a4638d8" providerId="ADAL" clId="{89D58107-F234-4DB3-A36F-0E3F838F4528}" dt="2025-02-28T23:34:32.514" v="477" actId="478"/>
          <ac:spMkLst>
            <pc:docMk/>
            <pc:sldMk cId="2129321751" sldId="260"/>
            <ac:spMk id="3" creationId="{7B2C5158-7844-D22C-9217-9BDB5013EA66}"/>
          </ac:spMkLst>
        </pc:spChg>
      </pc:sldChg>
      <pc:sldChg chg="add">
        <pc:chgData name="Petre, Andrea" userId="d95a4c63-70f5-4734-a25b-ee018a4638d8" providerId="ADAL" clId="{89D58107-F234-4DB3-A36F-0E3F838F4528}" dt="2025-02-28T23:34:25.732" v="476"/>
        <pc:sldMkLst>
          <pc:docMk/>
          <pc:sldMk cId="1464808682" sldId="261"/>
        </pc:sldMkLst>
      </pc:sldChg>
      <pc:sldChg chg="add">
        <pc:chgData name="Petre, Andrea" userId="d95a4c63-70f5-4734-a25b-ee018a4638d8" providerId="ADAL" clId="{89D58107-F234-4DB3-A36F-0E3F838F4528}" dt="2025-02-28T23:34:40.104" v="478"/>
        <pc:sldMkLst>
          <pc:docMk/>
          <pc:sldMk cId="1622396850" sldId="262"/>
        </pc:sldMkLst>
      </pc:sldChg>
      <pc:sldChg chg="add">
        <pc:chgData name="Petre, Andrea" userId="d95a4c63-70f5-4734-a25b-ee018a4638d8" providerId="ADAL" clId="{89D58107-F234-4DB3-A36F-0E3F838F4528}" dt="2025-02-28T23:34:45.805" v="479"/>
        <pc:sldMkLst>
          <pc:docMk/>
          <pc:sldMk cId="1392965430" sldId="263"/>
        </pc:sldMkLst>
      </pc:sldChg>
      <pc:sldChg chg="add">
        <pc:chgData name="Petre, Andrea" userId="d95a4c63-70f5-4734-a25b-ee018a4638d8" providerId="ADAL" clId="{89D58107-F234-4DB3-A36F-0E3F838F4528}" dt="2025-02-28T23:34:55.720" v="482"/>
        <pc:sldMkLst>
          <pc:docMk/>
          <pc:sldMk cId="840191225" sldId="264"/>
        </pc:sldMkLst>
      </pc:sldChg>
      <pc:sldChg chg="add del">
        <pc:chgData name="Petre, Andrea" userId="d95a4c63-70f5-4734-a25b-ee018a4638d8" providerId="ADAL" clId="{89D58107-F234-4DB3-A36F-0E3F838F4528}" dt="2025-02-28T23:34:52.417" v="481"/>
        <pc:sldMkLst>
          <pc:docMk/>
          <pc:sldMk cId="305314875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D2D69-4B63-C544-7D29-709BDBA0D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2817B-FEEB-E101-B0ED-44E0773B2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B2F6D-796B-5EDB-21E3-6A19244C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0BB02-B908-4744-0224-5F9025EF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C30FA-DC09-CD8E-69B4-1A4C59A8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0BDEE-6911-118E-761B-5F27699C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B85B2-28BA-04EC-8159-268944732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72AF6-13B3-7C15-A2D3-90E5EB1E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974CD-BE10-7089-113F-E55439DC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27990-AD8E-5F7D-072B-20343E40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7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D45B3E-3296-37B1-B0A5-4C935C869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53AF9-6DEF-238B-C1EB-4191C3C67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33482-8E58-04E5-48AE-8EDC4DE1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C4678-D179-DAAC-4566-834F45AF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8156A-AB44-7CAA-D1BF-287A0968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13F7F-7533-6B88-CDF0-E4BC2973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D1D62-D484-6CA9-993A-C7A2C66C4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53784-6693-70C6-03A8-84030621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042CF-E6EA-6F32-6E27-99D6D982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845A-7B80-1D7D-6A68-651E6722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7069A-CD43-2F49-68A8-DC1087415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96C38-B036-B3E4-EFAA-33F4179D0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9EE0-06FB-9B6D-F096-CAD8E5CA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95647-427F-F0CF-D0CF-F0A542D9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F972A-70E4-3F3D-8F89-FA2AFD1F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6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3B48-76DE-C6FF-9CB1-53FDE085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0A4B8-DD8F-0698-7199-FD4535FD5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79357-8D72-E83A-B418-39E60E69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857DB-F62E-D295-6E25-1240AC6E9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CA3CD-3063-548A-C87B-6C1142E3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A07-ED5F-7C8C-15EB-F46C64FF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3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A92E-77FE-1719-355C-B11AFF2A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4841F-2A13-BA77-81E7-DCA4B24A4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E9D19-C84A-8026-2EFE-41C40ABF2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414B86-DE20-4F55-1AC8-D83C7A6B1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4AF9E-1AD4-5A46-0ADE-BD609C70C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2BB139-0084-8375-6290-09BB70E8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3E4003-1431-F2BF-4D32-622C420B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078CCC-DD4C-BC9B-5DD1-4943C145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1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49B15-BDC5-27D1-ABE5-577BE555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6CAC34-B244-982F-44A5-8B6CCF0C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0CA4D-B9A0-9C8E-641A-14ECCA6A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B0428-048B-888B-81A5-964FA6AC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6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55B12-F4C1-76CA-3E5A-90CE74FD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25A056-5E0A-8980-A674-1A0A210F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402AE-18BA-AB3E-3137-1734C0A5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8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0AC8-9373-0A02-74AE-3D504FA5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FA88-E632-FD44-0AC3-A20A0A39C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B3776-C836-FEC4-177F-E40B09477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04AF8-E7EF-C345-63AC-3937202E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E45E4-EF24-67FA-982C-D058F95D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0435C-CABD-D8EE-39F9-7C15BFEB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9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AE8A-D355-25C9-423A-07202C7A4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C2ED4-453F-E00E-69F0-1F9EB0F38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8F9D2-3E67-1351-C838-2DA975D25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7B5A1-B3CE-C272-5E7C-4F80BB01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76797-9766-4A04-13ED-09E9BD61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E1FFF-07C0-129C-3A8F-CEECB374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1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F01FD-2F9E-DE96-35B6-DB1A6757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B2B69-6D1E-C9AC-6F9A-A7965BB31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CDA28-C91D-ABA3-A1FC-A6DB09F55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B2F19A-3C9F-48E1-BF42-3411BD7FE0B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D5180-5720-485A-27FD-9A5524C7A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3C307-7185-C82C-0807-FE48D6C54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7FD24-7F3D-4041-BAC8-C3957ED5F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AC71-B55E-BDB1-8469-D85EA05B6C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 </a:t>
            </a:r>
            <a:r>
              <a:rPr lang="en-US" dirty="0" err="1"/>
              <a:t>Horario</a:t>
            </a:r>
            <a:r>
              <a:rPr lang="en-US" dirty="0"/>
              <a:t> de </a:t>
            </a:r>
            <a:r>
              <a:rPr lang="en-US" dirty="0" err="1"/>
              <a:t>Clases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69AD3-01E3-CABA-663A-936B4DFDA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</a:p>
          <a:p>
            <a:r>
              <a:rPr lang="es-MX" dirty="0"/>
              <a:t>Señora Petre</a:t>
            </a:r>
          </a:p>
          <a:p>
            <a:r>
              <a:rPr lang="es-MX" dirty="0"/>
              <a:t>0˚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833DA-788F-062C-99F1-697A07AD6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387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6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B58E-7E46-1561-E54B-0269DAB6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C203AE-7C11-5F09-D8A6-03DDD3978C3F}"/>
              </a:ext>
            </a:extLst>
          </p:cNvPr>
          <p:cNvSpPr txBox="1"/>
          <p:nvPr/>
        </p:nvSpPr>
        <p:spPr>
          <a:xfrm>
            <a:off x="461175" y="763325"/>
            <a:ext cx="2838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DELETE THIS TEXT BOX—FOR EXPLANATION ONLY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Find pictures or clip art that show what you do in the class, what you need for the class, your teacher</a:t>
            </a:r>
          </a:p>
          <a:p>
            <a:endParaRPr lang="en-US" dirty="0"/>
          </a:p>
          <a:p>
            <a:r>
              <a:rPr lang="en-US" dirty="0"/>
              <a:t>Either in the notes below or on a separate piece of paper, make a script for yourself of what you are going to say. </a:t>
            </a:r>
          </a:p>
          <a:p>
            <a:endParaRPr lang="en-US" dirty="0"/>
          </a:p>
          <a:p>
            <a:r>
              <a:rPr lang="en-US" dirty="0"/>
              <a:t>Your pictures should help remind you what you want to say as you are presenting</a:t>
            </a:r>
          </a:p>
        </p:txBody>
      </p:sp>
    </p:spTree>
    <p:extLst>
      <p:ext uri="{BB962C8B-B14F-4D97-AF65-F5344CB8AC3E}">
        <p14:creationId xmlns:p14="http://schemas.microsoft.com/office/powerpoint/2010/main" val="13680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20ABB-7CEC-53F6-ECA8-EFEB59554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D6C8-BF93-23BA-4C81-FFC53F1B5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387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3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22B4A-066F-0CE0-39F1-31D082660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340C4-FFB6-46AD-7393-B0C6FA6B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2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04CFF-4EDE-422E-482C-C1BF9DC0F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AC363-7998-EDED-7043-D6D28CD4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387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0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B0631-3F91-595E-9292-822B75F13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F49D7-AD59-03D7-0E8F-6135CB855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9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E41A4-94D2-3316-C251-641F11E6D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FB9DA-6F13-14D2-998F-865A7372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387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6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95A47-1641-3BAD-66E9-067F7E568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CC6E-96E3-7934-A50B-76583C35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191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106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Mi Horario de Clases</vt:lpstr>
      <vt:lpstr>Nombre de clase</vt:lpstr>
      <vt:lpstr>Nombre de clase</vt:lpstr>
      <vt:lpstr>Nombre de clase</vt:lpstr>
      <vt:lpstr>Nombre de clase</vt:lpstr>
      <vt:lpstr>Nombre de clase</vt:lpstr>
      <vt:lpstr>Nombre de clase</vt:lpstr>
      <vt:lpstr>Nombre de clase</vt:lpstr>
      <vt:lpstr>Nombre de clase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Petre, Andrea</dc:creator>
  <cp:lastModifiedBy>Petre, Andrea</cp:lastModifiedBy>
  <cp:revision>1</cp:revision>
  <dcterms:created xsi:type="dcterms:W3CDTF">2025-02-28T23:30:13Z</dcterms:created>
  <dcterms:modified xsi:type="dcterms:W3CDTF">2025-02-28T23:35:00Z</dcterms:modified>
</cp:coreProperties>
</file>