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34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5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6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3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8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4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80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5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5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10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2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CD914-1327-444A-A839-7EEF3E9276A8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92EAA-22F9-4347-BAA9-1F30168FD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1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indigenous-americas/a/city-of-cusc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hanacademy.org/humanities/ap-art-history/indigenous-americas/a/machu-picchu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indigenous-americas/a/all-toqapu-tunic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indigenous-americas/a/bandolier-ba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indigenous-americas/a/transformation-mask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indigenous-americas/a/eastern-shoshone-hide-painting-of-the-sun-dance-attributed-to-cotsiogo-cadzi-cody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indigenous-americas/a/puebloan-maria-martinez-black-on-black-ceramic-vesse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hanacademy.org/humanities/ap-art-history/indigenous-americas/a/chavin-de-huantar1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indigenous-americas/a/mesa-verde-cliff-dwelling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indigenous-americas/a/yaxchilan-lintel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indigenous-americas/a/fort-ancient-culture-great-serpent-mound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indigenous-americas/a/templo-mayor-at-tenochtitlan-the-coyolxauhqui-stone-and-an-olmec-mas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indigenous-americas/a/maize-cob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indigenous-americas/v/feathered-headdress-aztec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Indigenous Americas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1000 BCE-1980 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67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City of Cusco, including </a:t>
            </a:r>
            <a:r>
              <a:rPr lang="en-US" sz="2400" dirty="0" err="1" smtClean="0"/>
              <a:t>Qorikancha</a:t>
            </a:r>
            <a:r>
              <a:rPr lang="en-US" sz="2400" dirty="0" smtClean="0"/>
              <a:t> (main temple/church and </a:t>
            </a:r>
            <a:r>
              <a:rPr lang="en-US" sz="2400" dirty="0" err="1" smtClean="0"/>
              <a:t>covent</a:t>
            </a:r>
            <a:r>
              <a:rPr lang="en-US" sz="2400" dirty="0" smtClean="0"/>
              <a:t> of Santo Domingo) and Walls at </a:t>
            </a:r>
            <a:r>
              <a:rPr lang="en-US" sz="2400" dirty="0" err="1" smtClean="0"/>
              <a:t>Saqsa</a:t>
            </a:r>
            <a:r>
              <a:rPr lang="en-US" sz="2400" dirty="0" smtClean="0"/>
              <a:t> </a:t>
            </a:r>
            <a:r>
              <a:rPr lang="en-US" sz="2400" dirty="0" err="1" smtClean="0"/>
              <a:t>Waman</a:t>
            </a:r>
            <a:r>
              <a:rPr lang="en-US" sz="2400" dirty="0" smtClean="0"/>
              <a:t> (</a:t>
            </a:r>
            <a:r>
              <a:rPr lang="en-US" sz="2400" dirty="0" err="1" smtClean="0"/>
              <a:t>Sacsayhuaman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1981" y="1017432"/>
            <a:ext cx="6483781" cy="435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7432"/>
            <a:ext cx="3395744" cy="3702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719996"/>
            <a:ext cx="356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Central highlands, Peru</a:t>
            </a:r>
          </a:p>
          <a:p>
            <a:r>
              <a:rPr lang="en-US" dirty="0" smtClean="0"/>
              <a:t>Medium: Sandstone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19650" y="5697910"/>
            <a:ext cx="7372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www.khanacademy.org/humanities/ap-art-history/indigenous-americas/a/city-of-cusco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City of Machu Picchu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1634" y="3802104"/>
            <a:ext cx="3830104" cy="2727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07" y="1030310"/>
            <a:ext cx="4100178" cy="3251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378" y="778673"/>
            <a:ext cx="3649436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307" y="4842456"/>
            <a:ext cx="488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Central highlands, Peru. Inka</a:t>
            </a:r>
          </a:p>
          <a:p>
            <a:r>
              <a:rPr lang="en-US" dirty="0" smtClean="0"/>
              <a:t>Medium: Granite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0" y="58828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www.khanacademy.org/humanities/ap-art-history/indigenous-americas/a/machu-picchu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983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All-</a:t>
            </a:r>
            <a:r>
              <a:rPr lang="en-US" sz="2400" dirty="0" err="1" smtClean="0"/>
              <a:t>T’oqapu</a:t>
            </a:r>
            <a:r>
              <a:rPr lang="en-US" sz="2400" dirty="0" smtClean="0"/>
              <a:t> tunic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875" y="365126"/>
            <a:ext cx="5185625" cy="6241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4058" y="2228313"/>
            <a:ext cx="2962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Setting: Inka</a:t>
            </a:r>
          </a:p>
          <a:p>
            <a:r>
              <a:rPr lang="en-US" smtClean="0"/>
              <a:t>Medium: Camelid fiber and cotton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1038" y="58109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www.khanacademy.org/humanities/ap-art-history/indigenous-americas/a/all-toqapu-tunic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54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Bandolier bag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687" y="365125"/>
            <a:ext cx="3803525" cy="61724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5124" y="2418261"/>
            <a:ext cx="338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Lenape (eastern Delaware) tribe</a:t>
            </a:r>
          </a:p>
          <a:p>
            <a:r>
              <a:rPr lang="en-US" dirty="0" smtClean="0"/>
              <a:t>Medium: beadwork on leather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5687" y="58912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www.khanacademy.org/humanities/ap-art-history/indigenous-americas/a/bandolier-bag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99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5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Transformation mask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4704"/>
            <a:ext cx="6252525" cy="3928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737" y="1094704"/>
            <a:ext cx="4372865" cy="5460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215944"/>
            <a:ext cx="533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Kwakiutl, Northwest coast of Canada </a:t>
            </a:r>
          </a:p>
          <a:p>
            <a:r>
              <a:rPr lang="en-US" dirty="0" smtClean="0"/>
              <a:t>Medium: wood, paint, and string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979" y="6055458"/>
            <a:ext cx="7234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www.khanacademy.org/humanities/ap-art-history/indigenous-americas/a/transformation-masks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96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Hide painting of Sun Dance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457" y="1068946"/>
            <a:ext cx="8720543" cy="5331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2556" y="2176261"/>
            <a:ext cx="3035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Eastern Shoshone, Wind River Reservation, Wyoming</a:t>
            </a:r>
          </a:p>
          <a:p>
            <a:r>
              <a:rPr lang="en-US" dirty="0" smtClean="0"/>
              <a:t>Medium: Painted elk hide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100935"/>
            <a:ext cx="4610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www.khanacademy.org/humanities/ap-art-history/indigenous-americas/a/eastern-shoshone-hide-painting-of-the-sun-dance-attributed-to-cotsiogo-cadzi-cody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08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Black-on-black ceramic vessel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63" y="577133"/>
            <a:ext cx="6780185" cy="5599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68" y="1004552"/>
            <a:ext cx="4322947" cy="2248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355" y="3752582"/>
            <a:ext cx="3979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Maria Martinez and Julian Martinez</a:t>
            </a:r>
          </a:p>
          <a:p>
            <a:r>
              <a:rPr lang="en-US" dirty="0" smtClean="0"/>
              <a:t>Setting: San </a:t>
            </a:r>
            <a:r>
              <a:rPr lang="en-US" dirty="0"/>
              <a:t>I</a:t>
            </a:r>
            <a:r>
              <a:rPr lang="en-US" dirty="0" smtClean="0"/>
              <a:t>ldefonso Pueblo, New Mexico</a:t>
            </a:r>
          </a:p>
          <a:p>
            <a:r>
              <a:rPr lang="en-US" dirty="0" smtClean="0"/>
              <a:t>Medium: </a:t>
            </a:r>
            <a:r>
              <a:rPr lang="en-US" dirty="0" err="1" smtClean="0"/>
              <a:t>Blackware</a:t>
            </a:r>
            <a:r>
              <a:rPr lang="en-US" dirty="0" smtClean="0"/>
              <a:t> ceramic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170058"/>
            <a:ext cx="11727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www.khanacademy.org/humanities/ap-art-history/indigenous-americas/a/puebloan-maria-martinez-black-on-black-ceramic-vessel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60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Chavin de </a:t>
            </a:r>
            <a:r>
              <a:rPr lang="en-US" sz="2400" dirty="0" err="1" smtClean="0"/>
              <a:t>Huantar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6477" y="365126"/>
            <a:ext cx="4977488" cy="3422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5" y="940158"/>
            <a:ext cx="5563102" cy="3425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616" y="4293993"/>
            <a:ext cx="3195349" cy="2209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896" y="4596868"/>
            <a:ext cx="4250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Northern highlands, Peru</a:t>
            </a:r>
          </a:p>
          <a:p>
            <a:r>
              <a:rPr lang="en-US" dirty="0" smtClean="0"/>
              <a:t>Medium: Stone, granite, hammered gold alloy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12498" y="608836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www.khanacademy.org/humanities/ap-art-history/indigenous-americas/a/chavin-de-huantar1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Mesa Verde cliff dwellings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6965" y="365125"/>
            <a:ext cx="5801784" cy="435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56068"/>
            <a:ext cx="4600575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468969"/>
            <a:ext cx="4081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Montezuma County, Colorado (450-1300CE)</a:t>
            </a:r>
          </a:p>
          <a:p>
            <a:r>
              <a:rPr lang="en-US" dirty="0" smtClean="0"/>
              <a:t>Medium: sandstone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0" y="59667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www.khanacademy.org/humanities/ap-art-history/indigenous-americas/a/mesa-verde-cliff-dwellings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004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Yaxchilan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5171" y="365125"/>
            <a:ext cx="3656873" cy="5551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30310"/>
            <a:ext cx="5496393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100034"/>
            <a:ext cx="4905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Chiapas, Mexico. Maya</a:t>
            </a:r>
          </a:p>
          <a:p>
            <a:r>
              <a:rPr lang="en-US" dirty="0" smtClean="0"/>
              <a:t>Medium: limestone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14800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www.khanacademy.org/humanities/ap-art-history/indigenous-americas/a/yaxchilan-lintels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1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92322"/>
            <a:ext cx="10515600" cy="6651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Great Serpent Mound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415" y="382822"/>
            <a:ext cx="8852261" cy="5998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041" y="2142300"/>
            <a:ext cx="2356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Adams County, southern Ohio</a:t>
            </a:r>
          </a:p>
          <a:p>
            <a:r>
              <a:rPr lang="en-US" dirty="0" smtClean="0"/>
              <a:t>Medium: earthwork/effigy mound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0500" y="4624685"/>
            <a:ext cx="26193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www.khanacademy.org/humanities/ap-art-history/indigenous-americas/a/fort-ancient-culture-great-serpent-mound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98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Templo Mayor (Main Temple)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2758" y="365125"/>
            <a:ext cx="4481042" cy="4784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04552"/>
            <a:ext cx="5197043" cy="3897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280338"/>
            <a:ext cx="5382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Tenochtitlan (modern Mexico City, Mexico) Aztec</a:t>
            </a:r>
          </a:p>
          <a:p>
            <a:r>
              <a:rPr lang="en-US" dirty="0" smtClean="0"/>
              <a:t>Medium: Stone (temple) Volcanic stone (</a:t>
            </a:r>
            <a:r>
              <a:rPr lang="en-US" dirty="0" err="1" smtClean="0"/>
              <a:t>coyolxauhqui</a:t>
            </a:r>
            <a:r>
              <a:rPr lang="en-US" dirty="0" smtClean="0"/>
              <a:t> stone)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617729" y="5380672"/>
            <a:ext cx="4991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www.khanacademy.org/humanities/ap-art-history/indigenous-americas/a/templo-mayor-at-tenochtitlan-the-coyolxauhqui-stone-and-an-olmec-mask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00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Templo Mayor (Main Temple) (cont.)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4552"/>
            <a:ext cx="4541741" cy="438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303" y="365125"/>
            <a:ext cx="3892171" cy="45878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537915"/>
            <a:ext cx="55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Medium: basalt (calendar stone), jadeite (Olmec-style mask)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5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30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Silver and Gold maize cobs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520" y="225650"/>
            <a:ext cx="3978498" cy="6352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2413" y="2412822"/>
            <a:ext cx="4468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Inka</a:t>
            </a:r>
          </a:p>
          <a:p>
            <a:r>
              <a:rPr lang="en-US" dirty="0" smtClean="0"/>
              <a:t>Medium: sheet metal/</a:t>
            </a:r>
            <a:r>
              <a:rPr lang="en-US" dirty="0" err="1" smtClean="0"/>
              <a:t>repousee</a:t>
            </a:r>
            <a:r>
              <a:rPr lang="en-US" dirty="0" smtClean="0"/>
              <a:t>, gold and silver alloys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7258" y="593187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www.khanacademy.org/humanities/ap-art-history/indigenous-americas/a/maize-cobs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9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5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Ruler’s feather headdress (probably of </a:t>
            </a:r>
            <a:r>
              <a:rPr lang="en-US" sz="2400" dirty="0" err="1" smtClean="0"/>
              <a:t>Motecuhzoma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1214438"/>
            <a:ext cx="6667500" cy="505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0491" y="2157211"/>
            <a:ext cx="2421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Setting: Mexica (Aztec)</a:t>
            </a:r>
          </a:p>
          <a:p>
            <a:r>
              <a:rPr lang="en-US" dirty="0" smtClean="0"/>
              <a:t>Medium: feathers and gold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8455" y="5329833"/>
            <a:ext cx="430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www.khanacademy.org/humanities/ap-art-history/indigenous-americas/v/feathered-headdress-aztec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34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325</Words>
  <Application>Microsoft Office PowerPoint</Application>
  <PresentationFormat>Widescreen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Indigenous Americas</vt:lpstr>
      <vt:lpstr>Chavin de Huantar</vt:lpstr>
      <vt:lpstr>Mesa Verde cliff dwellings</vt:lpstr>
      <vt:lpstr>Yaxchilan</vt:lpstr>
      <vt:lpstr>Great Serpent Mound</vt:lpstr>
      <vt:lpstr>Templo Mayor (Main Temple)</vt:lpstr>
      <vt:lpstr>Templo Mayor (Main Temple) (cont.)</vt:lpstr>
      <vt:lpstr>Silver and Gold maize cobs</vt:lpstr>
      <vt:lpstr>Ruler’s feather headdress (probably of Motecuhzoma)</vt:lpstr>
      <vt:lpstr>City of Cusco, including Qorikancha (main temple/church and covent of Santo Domingo) and Walls at Saqsa Waman (Sacsayhuaman)</vt:lpstr>
      <vt:lpstr>City of Machu Picchu</vt:lpstr>
      <vt:lpstr>All-T’oqapu tunic</vt:lpstr>
      <vt:lpstr>Bandolier bag</vt:lpstr>
      <vt:lpstr>Transformation mask</vt:lpstr>
      <vt:lpstr>Hide painting of Sun Dance</vt:lpstr>
      <vt:lpstr>Black-on-black ceramic vessel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Indigenous Americas</dc:title>
  <dc:creator>Barry, Brett</dc:creator>
  <cp:lastModifiedBy>Barry, Brett</cp:lastModifiedBy>
  <cp:revision>8</cp:revision>
  <dcterms:created xsi:type="dcterms:W3CDTF">2015-05-28T17:48:48Z</dcterms:created>
  <dcterms:modified xsi:type="dcterms:W3CDTF">2017-02-27T18:59:13Z</dcterms:modified>
</cp:coreProperties>
</file>