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57B38D-96D2-B070-D57C-B5C2153FEDD8}" v="4" dt="2024-02-23T18:53:34.509"/>
    <p1510:client id="{A26F4E64-346D-3C6C-3331-CCEF9187518C}" v="44" dt="2024-02-23T18:53:20.8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89" d="100"/>
          <a:sy n="89" d="100"/>
        </p:scale>
        <p:origin x="24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ynolds, Jennifer" userId="S::jlreynolds@washoeschools.net::12c1f234-b222-40e9-b52f-5973b90e5e39" providerId="AD" clId="Web-{A26F4E64-346D-3C6C-3331-CCEF9187518C}"/>
    <pc:docChg chg="modSld">
      <pc:chgData name="Reynolds, Jennifer" userId="S::jlreynolds@washoeschools.net::12c1f234-b222-40e9-b52f-5973b90e5e39" providerId="AD" clId="Web-{A26F4E64-346D-3C6C-3331-CCEF9187518C}" dt="2024-02-23T18:53:18.420" v="27"/>
      <pc:docMkLst>
        <pc:docMk/>
      </pc:docMkLst>
      <pc:sldChg chg="modSp">
        <pc:chgData name="Reynolds, Jennifer" userId="S::jlreynolds@washoeschools.net::12c1f234-b222-40e9-b52f-5973b90e5e39" providerId="AD" clId="Web-{A26F4E64-346D-3C6C-3331-CCEF9187518C}" dt="2024-02-23T18:53:18.420" v="27"/>
        <pc:sldMkLst>
          <pc:docMk/>
          <pc:sldMk cId="3365776970" sldId="256"/>
        </pc:sldMkLst>
        <pc:spChg chg="mod">
          <ac:chgData name="Reynolds, Jennifer" userId="S::jlreynolds@washoeschools.net::12c1f234-b222-40e9-b52f-5973b90e5e39" providerId="AD" clId="Web-{A26F4E64-346D-3C6C-3331-CCEF9187518C}" dt="2024-02-23T18:52:56.966" v="7" actId="20577"/>
          <ac:spMkLst>
            <pc:docMk/>
            <pc:sldMk cId="3365776970" sldId="256"/>
            <ac:spMk id="12" creationId="{A4F1D024-0237-5CC3-96E5-3E771CBD012D}"/>
          </ac:spMkLst>
        </pc:spChg>
        <pc:graphicFrameChg chg="mod modGraphic">
          <ac:chgData name="Reynolds, Jennifer" userId="S::jlreynolds@washoeschools.net::12c1f234-b222-40e9-b52f-5973b90e5e39" providerId="AD" clId="Web-{A26F4E64-346D-3C6C-3331-CCEF9187518C}" dt="2024-02-23T18:53:18.420" v="27"/>
          <ac:graphicFrameMkLst>
            <pc:docMk/>
            <pc:sldMk cId="3365776970" sldId="256"/>
            <ac:graphicFrameMk id="5" creationId="{5FD78681-71A2-CD2D-F46C-C044D620079F}"/>
          </ac:graphicFrameMkLst>
        </pc:graphicFrameChg>
      </pc:sldChg>
    </pc:docChg>
  </pc:docChgLst>
  <pc:docChgLst>
    <pc:chgData name="Reynolds, Jennifer" userId="12c1f234-b222-40e9-b52f-5973b90e5e39" providerId="ADAL" clId="{050A301C-45CD-4409-9AA5-F6D154608F90}"/>
    <pc:docChg chg="modSld">
      <pc:chgData name="Reynolds, Jennifer" userId="12c1f234-b222-40e9-b52f-5973b90e5e39" providerId="ADAL" clId="{050A301C-45CD-4409-9AA5-F6D154608F90}" dt="2023-11-07T19:11:52.520" v="3" actId="20577"/>
      <pc:docMkLst>
        <pc:docMk/>
      </pc:docMkLst>
      <pc:sldChg chg="modSp mod">
        <pc:chgData name="Reynolds, Jennifer" userId="12c1f234-b222-40e9-b52f-5973b90e5e39" providerId="ADAL" clId="{050A301C-45CD-4409-9AA5-F6D154608F90}" dt="2023-11-07T19:11:40.923" v="1" actId="1076"/>
        <pc:sldMkLst>
          <pc:docMk/>
          <pc:sldMk cId="3365776970" sldId="256"/>
        </pc:sldMkLst>
        <pc:spChg chg="mod">
          <ac:chgData name="Reynolds, Jennifer" userId="12c1f234-b222-40e9-b52f-5973b90e5e39" providerId="ADAL" clId="{050A301C-45CD-4409-9AA5-F6D154608F90}" dt="2023-11-07T19:11:40.923" v="1" actId="1076"/>
          <ac:spMkLst>
            <pc:docMk/>
            <pc:sldMk cId="3365776970" sldId="256"/>
            <ac:spMk id="6" creationId="{5D6643F8-E37C-68EF-5D4C-714D12BD7C92}"/>
          </ac:spMkLst>
        </pc:spChg>
      </pc:sldChg>
      <pc:sldChg chg="modSp mod">
        <pc:chgData name="Reynolds, Jennifer" userId="12c1f234-b222-40e9-b52f-5973b90e5e39" providerId="ADAL" clId="{050A301C-45CD-4409-9AA5-F6D154608F90}" dt="2023-11-07T19:11:52.520" v="3" actId="20577"/>
        <pc:sldMkLst>
          <pc:docMk/>
          <pc:sldMk cId="3610632451" sldId="257"/>
        </pc:sldMkLst>
        <pc:spChg chg="mod">
          <ac:chgData name="Reynolds, Jennifer" userId="12c1f234-b222-40e9-b52f-5973b90e5e39" providerId="ADAL" clId="{050A301C-45CD-4409-9AA5-F6D154608F90}" dt="2023-11-07T19:11:47.255" v="2" actId="1076"/>
          <ac:spMkLst>
            <pc:docMk/>
            <pc:sldMk cId="3610632451" sldId="257"/>
            <ac:spMk id="6" creationId="{5D6643F8-E37C-68EF-5D4C-714D12BD7C92}"/>
          </ac:spMkLst>
        </pc:spChg>
        <pc:graphicFrameChg chg="modGraphic">
          <ac:chgData name="Reynolds, Jennifer" userId="12c1f234-b222-40e9-b52f-5973b90e5e39" providerId="ADAL" clId="{050A301C-45CD-4409-9AA5-F6D154608F90}" dt="2023-11-07T19:11:52.520" v="3" actId="20577"/>
          <ac:graphicFrameMkLst>
            <pc:docMk/>
            <pc:sldMk cId="3610632451" sldId="257"/>
            <ac:graphicFrameMk id="5" creationId="{5FD78681-71A2-CD2D-F46C-C044D620079F}"/>
          </ac:graphicFrameMkLst>
        </pc:graphicFrameChg>
      </pc:sldChg>
      <pc:sldChg chg="modSp mod">
        <pc:chgData name="Reynolds, Jennifer" userId="12c1f234-b222-40e9-b52f-5973b90e5e39" providerId="ADAL" clId="{050A301C-45CD-4409-9AA5-F6D154608F90}" dt="2023-11-07T19:11:34.290" v="0" actId="1076"/>
        <pc:sldMkLst>
          <pc:docMk/>
          <pc:sldMk cId="1078386941" sldId="258"/>
        </pc:sldMkLst>
        <pc:spChg chg="mod">
          <ac:chgData name="Reynolds, Jennifer" userId="12c1f234-b222-40e9-b52f-5973b90e5e39" providerId="ADAL" clId="{050A301C-45CD-4409-9AA5-F6D154608F90}" dt="2023-11-07T19:11:34.290" v="0" actId="1076"/>
          <ac:spMkLst>
            <pc:docMk/>
            <pc:sldMk cId="1078386941" sldId="258"/>
            <ac:spMk id="6" creationId="{5D6643F8-E37C-68EF-5D4C-714D12BD7C92}"/>
          </ac:spMkLst>
        </pc:spChg>
      </pc:sldChg>
    </pc:docChg>
  </pc:docChgLst>
  <pc:docChgLst>
    <pc:chgData name="Reynolds, Jennifer" userId="12c1f234-b222-40e9-b52f-5973b90e5e39" providerId="ADAL" clId="{4AFB6D0B-7F4A-49CC-BF3E-D2A5A5A67D51}"/>
    <pc:docChg chg="undo custSel delSld modSld">
      <pc:chgData name="Reynolds, Jennifer" userId="12c1f234-b222-40e9-b52f-5973b90e5e39" providerId="ADAL" clId="{4AFB6D0B-7F4A-49CC-BF3E-D2A5A5A67D51}" dt="2024-01-08T22:26:42.081" v="135" actId="47"/>
      <pc:docMkLst>
        <pc:docMk/>
      </pc:docMkLst>
      <pc:sldChg chg="modSp mod">
        <pc:chgData name="Reynolds, Jennifer" userId="12c1f234-b222-40e9-b52f-5973b90e5e39" providerId="ADAL" clId="{4AFB6D0B-7F4A-49CC-BF3E-D2A5A5A67D51}" dt="2024-01-08T22:26:33.696" v="133" actId="1076"/>
        <pc:sldMkLst>
          <pc:docMk/>
          <pc:sldMk cId="3365776970" sldId="256"/>
        </pc:sldMkLst>
        <pc:spChg chg="mod">
          <ac:chgData name="Reynolds, Jennifer" userId="12c1f234-b222-40e9-b52f-5973b90e5e39" providerId="ADAL" clId="{4AFB6D0B-7F4A-49CC-BF3E-D2A5A5A67D51}" dt="2024-01-08T22:24:56.479" v="0" actId="1076"/>
          <ac:spMkLst>
            <pc:docMk/>
            <pc:sldMk cId="3365776970" sldId="256"/>
            <ac:spMk id="4" creationId="{E5D168E2-DB91-3049-7528-9BBD4791A3E0}"/>
          </ac:spMkLst>
        </pc:spChg>
        <pc:spChg chg="mod">
          <ac:chgData name="Reynolds, Jennifer" userId="12c1f234-b222-40e9-b52f-5973b90e5e39" providerId="ADAL" clId="{4AFB6D0B-7F4A-49CC-BF3E-D2A5A5A67D51}" dt="2024-01-08T22:26:33.696" v="133" actId="1076"/>
          <ac:spMkLst>
            <pc:docMk/>
            <pc:sldMk cId="3365776970" sldId="256"/>
            <ac:spMk id="12" creationId="{A4F1D024-0237-5CC3-96E5-3E771CBD012D}"/>
          </ac:spMkLst>
        </pc:spChg>
        <pc:graphicFrameChg chg="mod modGraphic">
          <ac:chgData name="Reynolds, Jennifer" userId="12c1f234-b222-40e9-b52f-5973b90e5e39" providerId="ADAL" clId="{4AFB6D0B-7F4A-49CC-BF3E-D2A5A5A67D51}" dt="2024-01-08T22:25:53.929" v="89" actId="20577"/>
          <ac:graphicFrameMkLst>
            <pc:docMk/>
            <pc:sldMk cId="3365776970" sldId="256"/>
            <ac:graphicFrameMk id="5" creationId="{5FD78681-71A2-CD2D-F46C-C044D620079F}"/>
          </ac:graphicFrameMkLst>
        </pc:graphicFrameChg>
      </pc:sldChg>
      <pc:sldChg chg="del">
        <pc:chgData name="Reynolds, Jennifer" userId="12c1f234-b222-40e9-b52f-5973b90e5e39" providerId="ADAL" clId="{4AFB6D0B-7F4A-49CC-BF3E-D2A5A5A67D51}" dt="2024-01-08T22:26:40.765" v="134" actId="47"/>
        <pc:sldMkLst>
          <pc:docMk/>
          <pc:sldMk cId="3610632451" sldId="257"/>
        </pc:sldMkLst>
      </pc:sldChg>
      <pc:sldChg chg="del">
        <pc:chgData name="Reynolds, Jennifer" userId="12c1f234-b222-40e9-b52f-5973b90e5e39" providerId="ADAL" clId="{4AFB6D0B-7F4A-49CC-BF3E-D2A5A5A67D51}" dt="2024-01-08T22:26:42.081" v="135" actId="47"/>
        <pc:sldMkLst>
          <pc:docMk/>
          <pc:sldMk cId="1078386941" sldId="258"/>
        </pc:sldMkLst>
      </pc:sldChg>
    </pc:docChg>
  </pc:docChgLst>
  <pc:docChgLst>
    <pc:chgData name="Reynolds, Jennifer" userId="S::jlreynolds@washoeschools.net::12c1f234-b222-40e9-b52f-5973b90e5e39" providerId="AD" clId="Web-{9057B38D-96D2-B070-D57C-B5C2153FEDD8}"/>
    <pc:docChg chg="modSld">
      <pc:chgData name="Reynolds, Jennifer" userId="S::jlreynolds@washoeschools.net::12c1f234-b222-40e9-b52f-5973b90e5e39" providerId="AD" clId="Web-{9057B38D-96D2-B070-D57C-B5C2153FEDD8}" dt="2024-02-23T18:53:33.696" v="0" actId="20577"/>
      <pc:docMkLst>
        <pc:docMk/>
      </pc:docMkLst>
      <pc:sldChg chg="modSp">
        <pc:chgData name="Reynolds, Jennifer" userId="S::jlreynolds@washoeschools.net::12c1f234-b222-40e9-b52f-5973b90e5e39" providerId="AD" clId="Web-{9057B38D-96D2-B070-D57C-B5C2153FEDD8}" dt="2024-02-23T18:53:33.696" v="0" actId="20577"/>
        <pc:sldMkLst>
          <pc:docMk/>
          <pc:sldMk cId="3365776970" sldId="256"/>
        </pc:sldMkLst>
        <pc:spChg chg="mod">
          <ac:chgData name="Reynolds, Jennifer" userId="S::jlreynolds@washoeschools.net::12c1f234-b222-40e9-b52f-5973b90e5e39" providerId="AD" clId="Web-{9057B38D-96D2-B070-D57C-B5C2153FEDD8}" dt="2024-02-23T18:53:33.696" v="0" actId="20577"/>
          <ac:spMkLst>
            <pc:docMk/>
            <pc:sldMk cId="3365776970" sldId="256"/>
            <ac:spMk id="12" creationId="{A4F1D024-0237-5CC3-96E5-3E771CBD012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BC507-3D8A-4DD2-BA96-23DC684A5B1A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569D-7BFD-40AA-88CC-A3A1A9AD1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57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BC507-3D8A-4DD2-BA96-23DC684A5B1A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569D-7BFD-40AA-88CC-A3A1A9AD1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133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BC507-3D8A-4DD2-BA96-23DC684A5B1A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569D-7BFD-40AA-88CC-A3A1A9AD1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503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BC507-3D8A-4DD2-BA96-23DC684A5B1A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569D-7BFD-40AA-88CC-A3A1A9AD1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880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BC507-3D8A-4DD2-BA96-23DC684A5B1A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569D-7BFD-40AA-88CC-A3A1A9AD1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830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BC507-3D8A-4DD2-BA96-23DC684A5B1A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569D-7BFD-40AA-88CC-A3A1A9AD1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388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BC507-3D8A-4DD2-BA96-23DC684A5B1A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569D-7BFD-40AA-88CC-A3A1A9AD1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152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BC507-3D8A-4DD2-BA96-23DC684A5B1A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569D-7BFD-40AA-88CC-A3A1A9AD1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389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BC507-3D8A-4DD2-BA96-23DC684A5B1A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569D-7BFD-40AA-88CC-A3A1A9AD1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734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BC507-3D8A-4DD2-BA96-23DC684A5B1A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569D-7BFD-40AA-88CC-A3A1A9AD1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41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BC507-3D8A-4DD2-BA96-23DC684A5B1A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569D-7BFD-40AA-88CC-A3A1A9AD1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607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BC507-3D8A-4DD2-BA96-23DC684A5B1A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0569D-7BFD-40AA-88CC-A3A1A9AD1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352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lipart Panda - Free Clipart Images">
            <a:extLst>
              <a:ext uri="{FF2B5EF4-FFF2-40B4-BE49-F238E27FC236}">
                <a16:creationId xmlns:a16="http://schemas.microsoft.com/office/drawing/2014/main" id="{81C0B54F-2901-A31E-7542-C59BB1E3EF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56305">
            <a:off x="60569" y="204924"/>
            <a:ext cx="2680036" cy="981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5D168E2-DB91-3049-7528-9BBD4791A3E0}"/>
              </a:ext>
            </a:extLst>
          </p:cNvPr>
          <p:cNvSpPr txBox="1"/>
          <p:nvPr/>
        </p:nvSpPr>
        <p:spPr>
          <a:xfrm>
            <a:off x="1083036" y="251328"/>
            <a:ext cx="5914417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500" dirty="0">
                <a:latin typeface="Dreaming Outloud Pro" panose="020F0502020204030204" pitchFamily="66" charset="0"/>
                <a:cs typeface="Dreaming Outloud Pro" panose="020F0502020204030204" pitchFamily="66" charset="0"/>
              </a:rPr>
              <a:t>VIEWPOINTS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5FD78681-71A2-CD2D-F46C-C044D62007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4542968"/>
              </p:ext>
            </p:extLst>
          </p:nvPr>
        </p:nvGraphicFramePr>
        <p:xfrm>
          <a:off x="214819" y="1506741"/>
          <a:ext cx="7314390" cy="80934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1381">
                  <a:extLst>
                    <a:ext uri="{9D8B030D-6E8A-4147-A177-3AD203B41FA5}">
                      <a16:colId xmlns:a16="http://schemas.microsoft.com/office/drawing/2014/main" val="649445404"/>
                    </a:ext>
                  </a:extLst>
                </a:gridCol>
                <a:gridCol w="3643009">
                  <a:extLst>
                    <a:ext uri="{9D8B030D-6E8A-4147-A177-3AD203B41FA5}">
                      <a16:colId xmlns:a16="http://schemas.microsoft.com/office/drawing/2014/main" val="3740323086"/>
                    </a:ext>
                  </a:extLst>
                </a:gridCol>
              </a:tblGrid>
              <a:tr h="4046707"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Main Character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Mother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8065872"/>
                  </a:ext>
                </a:extLst>
              </a:tr>
              <a:tr h="4046707"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u="sng" dirty="0">
                          <a:solidFill>
                            <a:schemeClr val="tx1"/>
                          </a:solidFill>
                        </a:rPr>
                        <a:t>Psychologist</a:t>
                      </a:r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u="sng" dirty="0">
                          <a:solidFill>
                            <a:schemeClr val="tx1"/>
                          </a:solidFill>
                        </a:rPr>
                        <a:t>Friend</a:t>
                      </a:r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58325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D6643F8-E37C-68EF-5D4C-714D12BD7C92}"/>
              </a:ext>
            </a:extLst>
          </p:cNvPr>
          <p:cNvSpPr txBox="1"/>
          <p:nvPr/>
        </p:nvSpPr>
        <p:spPr>
          <a:xfrm>
            <a:off x="1083036" y="993811"/>
            <a:ext cx="66294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For each re-reading, focus your lens on the viewpoint.  Pick two quotes from in the text and explain how they are perceived by the focus point of view.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0E2419-4BBF-5522-5412-26DB964A5A4A}"/>
              </a:ext>
            </a:extLst>
          </p:cNvPr>
          <p:cNvSpPr/>
          <p:nvPr/>
        </p:nvSpPr>
        <p:spPr>
          <a:xfrm>
            <a:off x="265836" y="2135620"/>
            <a:ext cx="877163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1. </a:t>
            </a:r>
          </a:p>
          <a:p>
            <a:pPr algn="ctr"/>
            <a:endParaRPr lang="en-US" sz="54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algn="ctr"/>
            <a:r>
              <a:rPr lang="en-US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2.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F41D1E-CB44-5ECC-999A-97E338E2120D}"/>
              </a:ext>
            </a:extLst>
          </p:cNvPr>
          <p:cNvSpPr/>
          <p:nvPr/>
        </p:nvSpPr>
        <p:spPr>
          <a:xfrm>
            <a:off x="3959156" y="2135620"/>
            <a:ext cx="877163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1. </a:t>
            </a:r>
          </a:p>
          <a:p>
            <a:pPr algn="ctr"/>
            <a:endParaRPr lang="en-US" sz="54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algn="ctr"/>
            <a:r>
              <a:rPr lang="en-US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2.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03ABAED-8E8C-5AA3-CC2E-AEB8DECB4824}"/>
              </a:ext>
            </a:extLst>
          </p:cNvPr>
          <p:cNvSpPr/>
          <p:nvPr/>
        </p:nvSpPr>
        <p:spPr>
          <a:xfrm>
            <a:off x="358248" y="6241619"/>
            <a:ext cx="877163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1. </a:t>
            </a:r>
          </a:p>
          <a:p>
            <a:pPr algn="ctr"/>
            <a:endParaRPr lang="en-US" sz="54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algn="ctr"/>
            <a:r>
              <a:rPr lang="en-US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2.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09751BB-A7E7-6A32-571D-9C774BC3ECF6}"/>
              </a:ext>
            </a:extLst>
          </p:cNvPr>
          <p:cNvSpPr/>
          <p:nvPr/>
        </p:nvSpPr>
        <p:spPr>
          <a:xfrm>
            <a:off x="4032112" y="6241619"/>
            <a:ext cx="877163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1. </a:t>
            </a:r>
          </a:p>
          <a:p>
            <a:pPr algn="ctr"/>
            <a:endParaRPr lang="en-US" sz="54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algn="ctr"/>
            <a:r>
              <a:rPr lang="en-US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2.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E0032C7-8315-AF16-20DF-EB252453049D}"/>
              </a:ext>
            </a:extLst>
          </p:cNvPr>
          <p:cNvSpPr txBox="1"/>
          <p:nvPr/>
        </p:nvSpPr>
        <p:spPr>
          <a:xfrm>
            <a:off x="265836" y="9600155"/>
            <a:ext cx="83609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Name  _______________________________________               Period______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4F1D024-0237-5CC3-96E5-3E771CBD012D}"/>
              </a:ext>
            </a:extLst>
          </p:cNvPr>
          <p:cNvSpPr txBox="1"/>
          <p:nvPr/>
        </p:nvSpPr>
        <p:spPr>
          <a:xfrm>
            <a:off x="2743474" y="37151"/>
            <a:ext cx="5914417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000" dirty="0">
                <a:latin typeface="Dreaming Outloud Pro"/>
                <a:cs typeface="Dreaming Outloud Pro"/>
              </a:rPr>
              <a:t>      "Entropy"</a:t>
            </a:r>
          </a:p>
        </p:txBody>
      </p:sp>
    </p:spTree>
    <p:extLst>
      <p:ext uri="{BB962C8B-B14F-4D97-AF65-F5344CB8AC3E}">
        <p14:creationId xmlns:p14="http://schemas.microsoft.com/office/powerpoint/2010/main" val="3365776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21</TotalTime>
  <Words>64</Words>
  <Application>Microsoft Office PowerPoint</Application>
  <PresentationFormat>Custom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Washoe County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Reynolds, Jennifer</dc:creator>
  <cp:lastModifiedBy>Reynolds, Jennifer</cp:lastModifiedBy>
  <cp:revision>11</cp:revision>
  <dcterms:created xsi:type="dcterms:W3CDTF">2023-11-07T18:51:49Z</dcterms:created>
  <dcterms:modified xsi:type="dcterms:W3CDTF">2024-02-23T18:53:35Z</dcterms:modified>
</cp:coreProperties>
</file>