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5" r:id="rId13"/>
    <p:sldId id="267" r:id="rId14"/>
    <p:sldId id="285" r:id="rId15"/>
    <p:sldId id="268" r:id="rId16"/>
    <p:sldId id="269" r:id="rId17"/>
    <p:sldId id="283" r:id="rId18"/>
    <p:sldId id="282" r:id="rId19"/>
    <p:sldId id="272" r:id="rId20"/>
    <p:sldId id="273" r:id="rId21"/>
    <p:sldId id="274" r:id="rId22"/>
    <p:sldId id="275" r:id="rId23"/>
    <p:sldId id="276" r:id="rId24"/>
    <p:sldId id="277" r:id="rId25"/>
    <p:sldId id="278" r:id="rId26"/>
    <p:sldId id="280" r:id="rId27"/>
    <p:sldId id="284" r:id="rId28"/>
    <p:sldId id="281" r:id="rId29"/>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D8FA5-43A2-5452-24E0-81B3D5D3289A}" v="85" dt="2024-08-29T18:48:18.352"/>
    <p1510:client id="{3718716F-EE06-4C7A-A4FD-6156F2420968}" v="192" dt="2024-08-29T18:18:32.604"/>
    <p1510:client id="{3B14718F-A35E-FB1D-3DA1-1B33A752C572}" v="58" dt="2024-08-28T21:14:30.392"/>
    <p1510:client id="{D0DDA1F1-84D6-05D1-5B51-4394319325CF}" v="676" dt="2024-08-29T19:06:31.255"/>
    <p1510:client id="{DC5B080B-5E7D-7164-58A7-9F2A3F81F7C1}" v="288" dt="2024-08-29T18:23:21.1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3200" b="0" i="0">
                <a:solidFill>
                  <a:schemeClr val="bg1"/>
                </a:solidFill>
                <a:latin typeface="Palatino Linotype"/>
                <a:cs typeface="Palatino Linotype"/>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DEE9F1"/>
          </a:solidFill>
        </p:spPr>
        <p:txBody>
          <a:bodyPr wrap="square" lIns="0" tIns="0" rIns="0" bIns="0" rtlCol="0"/>
          <a:lstStyle/>
          <a:p>
            <a:endParaRPr/>
          </a:p>
        </p:txBody>
      </p:sp>
      <p:sp>
        <p:nvSpPr>
          <p:cNvPr id="17" name="bg object 17"/>
          <p:cNvSpPr/>
          <p:nvPr/>
        </p:nvSpPr>
        <p:spPr>
          <a:xfrm>
            <a:off x="0" y="561975"/>
            <a:ext cx="2466975" cy="2628900"/>
          </a:xfrm>
          <a:custGeom>
            <a:avLst/>
            <a:gdLst/>
            <a:ahLst/>
            <a:cxnLst/>
            <a:rect l="l" t="t" r="r" b="b"/>
            <a:pathLst>
              <a:path w="2466975" h="2628900">
                <a:moveTo>
                  <a:pt x="1147762" y="0"/>
                </a:moveTo>
                <a:lnTo>
                  <a:pt x="1099399" y="866"/>
                </a:lnTo>
                <a:lnTo>
                  <a:pt x="1051474" y="3447"/>
                </a:lnTo>
                <a:lnTo>
                  <a:pt x="1004018" y="7713"/>
                </a:lnTo>
                <a:lnTo>
                  <a:pt x="957060" y="13633"/>
                </a:lnTo>
                <a:lnTo>
                  <a:pt x="910630" y="21178"/>
                </a:lnTo>
                <a:lnTo>
                  <a:pt x="864758" y="30318"/>
                </a:lnTo>
                <a:lnTo>
                  <a:pt x="819474" y="41024"/>
                </a:lnTo>
                <a:lnTo>
                  <a:pt x="774807" y="53265"/>
                </a:lnTo>
                <a:lnTo>
                  <a:pt x="730787" y="67013"/>
                </a:lnTo>
                <a:lnTo>
                  <a:pt x="687444" y="82237"/>
                </a:lnTo>
                <a:lnTo>
                  <a:pt x="644808" y="98908"/>
                </a:lnTo>
                <a:lnTo>
                  <a:pt x="602908" y="116996"/>
                </a:lnTo>
                <a:lnTo>
                  <a:pt x="561775" y="136471"/>
                </a:lnTo>
                <a:lnTo>
                  <a:pt x="521439" y="157304"/>
                </a:lnTo>
                <a:lnTo>
                  <a:pt x="481928" y="179465"/>
                </a:lnTo>
                <a:lnTo>
                  <a:pt x="443273" y="202924"/>
                </a:lnTo>
                <a:lnTo>
                  <a:pt x="405504" y="227651"/>
                </a:lnTo>
                <a:lnTo>
                  <a:pt x="368650" y="253617"/>
                </a:lnTo>
                <a:lnTo>
                  <a:pt x="332741" y="280793"/>
                </a:lnTo>
                <a:lnTo>
                  <a:pt x="297808" y="309148"/>
                </a:lnTo>
                <a:lnTo>
                  <a:pt x="263879" y="338652"/>
                </a:lnTo>
                <a:lnTo>
                  <a:pt x="230986" y="369277"/>
                </a:lnTo>
                <a:lnTo>
                  <a:pt x="199156" y="400992"/>
                </a:lnTo>
                <a:lnTo>
                  <a:pt x="168421" y="433767"/>
                </a:lnTo>
                <a:lnTo>
                  <a:pt x="138810" y="467574"/>
                </a:lnTo>
                <a:lnTo>
                  <a:pt x="110353" y="502381"/>
                </a:lnTo>
                <a:lnTo>
                  <a:pt x="83079" y="538160"/>
                </a:lnTo>
                <a:lnTo>
                  <a:pt x="57020" y="574881"/>
                </a:lnTo>
                <a:lnTo>
                  <a:pt x="32203" y="612514"/>
                </a:lnTo>
                <a:lnTo>
                  <a:pt x="8659" y="651030"/>
                </a:lnTo>
                <a:lnTo>
                  <a:pt x="0" y="1962540"/>
                </a:lnTo>
                <a:lnTo>
                  <a:pt x="8659" y="1977869"/>
                </a:lnTo>
                <a:lnTo>
                  <a:pt x="32203" y="2016385"/>
                </a:lnTo>
                <a:lnTo>
                  <a:pt x="57020" y="2054018"/>
                </a:lnTo>
                <a:lnTo>
                  <a:pt x="83079" y="2090739"/>
                </a:lnTo>
                <a:lnTo>
                  <a:pt x="110353" y="2126518"/>
                </a:lnTo>
                <a:lnTo>
                  <a:pt x="138810" y="2161325"/>
                </a:lnTo>
                <a:lnTo>
                  <a:pt x="168421" y="2195132"/>
                </a:lnTo>
                <a:lnTo>
                  <a:pt x="199156" y="2227907"/>
                </a:lnTo>
                <a:lnTo>
                  <a:pt x="230986" y="2259622"/>
                </a:lnTo>
                <a:lnTo>
                  <a:pt x="263879" y="2290247"/>
                </a:lnTo>
                <a:lnTo>
                  <a:pt x="297808" y="2319751"/>
                </a:lnTo>
                <a:lnTo>
                  <a:pt x="332741" y="2348106"/>
                </a:lnTo>
                <a:lnTo>
                  <a:pt x="368650" y="2375282"/>
                </a:lnTo>
                <a:lnTo>
                  <a:pt x="405504" y="2401248"/>
                </a:lnTo>
                <a:lnTo>
                  <a:pt x="443273" y="2425975"/>
                </a:lnTo>
                <a:lnTo>
                  <a:pt x="481928" y="2449434"/>
                </a:lnTo>
                <a:lnTo>
                  <a:pt x="521439" y="2471595"/>
                </a:lnTo>
                <a:lnTo>
                  <a:pt x="561775" y="2492428"/>
                </a:lnTo>
                <a:lnTo>
                  <a:pt x="602908" y="2511903"/>
                </a:lnTo>
                <a:lnTo>
                  <a:pt x="644808" y="2529991"/>
                </a:lnTo>
                <a:lnTo>
                  <a:pt x="687444" y="2546662"/>
                </a:lnTo>
                <a:lnTo>
                  <a:pt x="730787" y="2561886"/>
                </a:lnTo>
                <a:lnTo>
                  <a:pt x="774807" y="2575634"/>
                </a:lnTo>
                <a:lnTo>
                  <a:pt x="819474" y="2587875"/>
                </a:lnTo>
                <a:lnTo>
                  <a:pt x="864758" y="2598581"/>
                </a:lnTo>
                <a:lnTo>
                  <a:pt x="910630" y="2607721"/>
                </a:lnTo>
                <a:lnTo>
                  <a:pt x="957060" y="2615266"/>
                </a:lnTo>
                <a:lnTo>
                  <a:pt x="1004018" y="2621186"/>
                </a:lnTo>
                <a:lnTo>
                  <a:pt x="1051474" y="2625452"/>
                </a:lnTo>
                <a:lnTo>
                  <a:pt x="1099399" y="2628033"/>
                </a:lnTo>
                <a:lnTo>
                  <a:pt x="1147762" y="2628900"/>
                </a:lnTo>
                <a:lnTo>
                  <a:pt x="1196122" y="2628033"/>
                </a:lnTo>
                <a:lnTo>
                  <a:pt x="1244043" y="2625452"/>
                </a:lnTo>
                <a:lnTo>
                  <a:pt x="1291497" y="2621186"/>
                </a:lnTo>
                <a:lnTo>
                  <a:pt x="1338452" y="2615266"/>
                </a:lnTo>
                <a:lnTo>
                  <a:pt x="1384880" y="2607721"/>
                </a:lnTo>
                <a:lnTo>
                  <a:pt x="1430750" y="2598581"/>
                </a:lnTo>
                <a:lnTo>
                  <a:pt x="1476033" y="2587875"/>
                </a:lnTo>
                <a:lnTo>
                  <a:pt x="1520699" y="2575634"/>
                </a:lnTo>
                <a:lnTo>
                  <a:pt x="1564718" y="2561886"/>
                </a:lnTo>
                <a:lnTo>
                  <a:pt x="1608060" y="2546662"/>
                </a:lnTo>
                <a:lnTo>
                  <a:pt x="1650695" y="2529991"/>
                </a:lnTo>
                <a:lnTo>
                  <a:pt x="1692594" y="2511903"/>
                </a:lnTo>
                <a:lnTo>
                  <a:pt x="1733726" y="2492428"/>
                </a:lnTo>
                <a:lnTo>
                  <a:pt x="1774063" y="2471595"/>
                </a:lnTo>
                <a:lnTo>
                  <a:pt x="1813574" y="2449434"/>
                </a:lnTo>
                <a:lnTo>
                  <a:pt x="1852229" y="2425975"/>
                </a:lnTo>
                <a:lnTo>
                  <a:pt x="1889998" y="2401248"/>
                </a:lnTo>
                <a:lnTo>
                  <a:pt x="1926852" y="2375282"/>
                </a:lnTo>
                <a:lnTo>
                  <a:pt x="1962761" y="2348106"/>
                </a:lnTo>
                <a:lnTo>
                  <a:pt x="1997695" y="2319751"/>
                </a:lnTo>
                <a:lnTo>
                  <a:pt x="2031624" y="2290247"/>
                </a:lnTo>
                <a:lnTo>
                  <a:pt x="2064519" y="2259622"/>
                </a:lnTo>
                <a:lnTo>
                  <a:pt x="2096349" y="2227907"/>
                </a:lnTo>
                <a:lnTo>
                  <a:pt x="2127085" y="2195132"/>
                </a:lnTo>
                <a:lnTo>
                  <a:pt x="2156697" y="2161325"/>
                </a:lnTo>
                <a:lnTo>
                  <a:pt x="2185155" y="2126518"/>
                </a:lnTo>
                <a:lnTo>
                  <a:pt x="2212430" y="2090739"/>
                </a:lnTo>
                <a:lnTo>
                  <a:pt x="2238491" y="2054018"/>
                </a:lnTo>
                <a:lnTo>
                  <a:pt x="2263309" y="2016385"/>
                </a:lnTo>
                <a:lnTo>
                  <a:pt x="2286853" y="1977869"/>
                </a:lnTo>
                <a:lnTo>
                  <a:pt x="2309095" y="1938501"/>
                </a:lnTo>
                <a:lnTo>
                  <a:pt x="2330004" y="1898310"/>
                </a:lnTo>
                <a:lnTo>
                  <a:pt x="2349550" y="1857326"/>
                </a:lnTo>
                <a:lnTo>
                  <a:pt x="2367704" y="1815578"/>
                </a:lnTo>
                <a:lnTo>
                  <a:pt x="2384436" y="1773096"/>
                </a:lnTo>
                <a:lnTo>
                  <a:pt x="2399716" y="1729910"/>
                </a:lnTo>
                <a:lnTo>
                  <a:pt x="2413514" y="1686050"/>
                </a:lnTo>
                <a:lnTo>
                  <a:pt x="2425800" y="1641545"/>
                </a:lnTo>
                <a:lnTo>
                  <a:pt x="2436545" y="1596424"/>
                </a:lnTo>
                <a:lnTo>
                  <a:pt x="2445719" y="1550719"/>
                </a:lnTo>
                <a:lnTo>
                  <a:pt x="2453291" y="1504457"/>
                </a:lnTo>
                <a:lnTo>
                  <a:pt x="2459233" y="1457670"/>
                </a:lnTo>
                <a:lnTo>
                  <a:pt x="2463514" y="1410387"/>
                </a:lnTo>
                <a:lnTo>
                  <a:pt x="2466104" y="1362636"/>
                </a:lnTo>
                <a:lnTo>
                  <a:pt x="2466975" y="1314450"/>
                </a:lnTo>
                <a:lnTo>
                  <a:pt x="2466104" y="1266263"/>
                </a:lnTo>
                <a:lnTo>
                  <a:pt x="2463514" y="1218512"/>
                </a:lnTo>
                <a:lnTo>
                  <a:pt x="2459233" y="1171229"/>
                </a:lnTo>
                <a:lnTo>
                  <a:pt x="2453291" y="1124442"/>
                </a:lnTo>
                <a:lnTo>
                  <a:pt x="2445719" y="1078180"/>
                </a:lnTo>
                <a:lnTo>
                  <a:pt x="2436545" y="1032475"/>
                </a:lnTo>
                <a:lnTo>
                  <a:pt x="2425800" y="987354"/>
                </a:lnTo>
                <a:lnTo>
                  <a:pt x="2413514" y="942849"/>
                </a:lnTo>
                <a:lnTo>
                  <a:pt x="2399716" y="898989"/>
                </a:lnTo>
                <a:lnTo>
                  <a:pt x="2384436" y="855803"/>
                </a:lnTo>
                <a:lnTo>
                  <a:pt x="2367704" y="813321"/>
                </a:lnTo>
                <a:lnTo>
                  <a:pt x="2349550" y="771573"/>
                </a:lnTo>
                <a:lnTo>
                  <a:pt x="2330004" y="730589"/>
                </a:lnTo>
                <a:lnTo>
                  <a:pt x="2309095" y="690398"/>
                </a:lnTo>
                <a:lnTo>
                  <a:pt x="2286853" y="651030"/>
                </a:lnTo>
                <a:lnTo>
                  <a:pt x="2263309" y="612514"/>
                </a:lnTo>
                <a:lnTo>
                  <a:pt x="2238491" y="574881"/>
                </a:lnTo>
                <a:lnTo>
                  <a:pt x="2212430" y="538160"/>
                </a:lnTo>
                <a:lnTo>
                  <a:pt x="2185155" y="502381"/>
                </a:lnTo>
                <a:lnTo>
                  <a:pt x="2156697" y="467574"/>
                </a:lnTo>
                <a:lnTo>
                  <a:pt x="2127085" y="433767"/>
                </a:lnTo>
                <a:lnTo>
                  <a:pt x="2096349" y="400992"/>
                </a:lnTo>
                <a:lnTo>
                  <a:pt x="2064519" y="369277"/>
                </a:lnTo>
                <a:lnTo>
                  <a:pt x="2031624" y="338652"/>
                </a:lnTo>
                <a:lnTo>
                  <a:pt x="1997695" y="309148"/>
                </a:lnTo>
                <a:lnTo>
                  <a:pt x="1962761" y="280793"/>
                </a:lnTo>
                <a:lnTo>
                  <a:pt x="1926852" y="253617"/>
                </a:lnTo>
                <a:lnTo>
                  <a:pt x="1889998" y="227651"/>
                </a:lnTo>
                <a:lnTo>
                  <a:pt x="1852229" y="202924"/>
                </a:lnTo>
                <a:lnTo>
                  <a:pt x="1813574" y="179465"/>
                </a:lnTo>
                <a:lnTo>
                  <a:pt x="1774063" y="157304"/>
                </a:lnTo>
                <a:lnTo>
                  <a:pt x="1733726" y="136471"/>
                </a:lnTo>
                <a:lnTo>
                  <a:pt x="1692594" y="116996"/>
                </a:lnTo>
                <a:lnTo>
                  <a:pt x="1650695" y="98908"/>
                </a:lnTo>
                <a:lnTo>
                  <a:pt x="1608060" y="82237"/>
                </a:lnTo>
                <a:lnTo>
                  <a:pt x="1564718" y="67013"/>
                </a:lnTo>
                <a:lnTo>
                  <a:pt x="1520699" y="53265"/>
                </a:lnTo>
                <a:lnTo>
                  <a:pt x="1476033" y="41024"/>
                </a:lnTo>
                <a:lnTo>
                  <a:pt x="1430750" y="30318"/>
                </a:lnTo>
                <a:lnTo>
                  <a:pt x="1384880" y="21178"/>
                </a:lnTo>
                <a:lnTo>
                  <a:pt x="1338452" y="13633"/>
                </a:lnTo>
                <a:lnTo>
                  <a:pt x="1291497" y="7713"/>
                </a:lnTo>
                <a:lnTo>
                  <a:pt x="1244043" y="3447"/>
                </a:lnTo>
                <a:lnTo>
                  <a:pt x="1196122" y="866"/>
                </a:lnTo>
                <a:lnTo>
                  <a:pt x="1147762" y="0"/>
                </a:lnTo>
                <a:close/>
              </a:path>
            </a:pathLst>
          </a:custGeom>
          <a:solidFill>
            <a:srgbClr val="01BCC6"/>
          </a:solidFill>
        </p:spPr>
        <p:txBody>
          <a:bodyPr wrap="square" lIns="0" tIns="0" rIns="0" bIns="0" rtlCol="0"/>
          <a:lstStyle/>
          <a:p>
            <a:endParaRPr/>
          </a:p>
        </p:txBody>
      </p:sp>
      <p:sp>
        <p:nvSpPr>
          <p:cNvPr id="18" name="bg object 18"/>
          <p:cNvSpPr/>
          <p:nvPr/>
        </p:nvSpPr>
        <p:spPr>
          <a:xfrm>
            <a:off x="1809750" y="266700"/>
            <a:ext cx="1057275" cy="1057275"/>
          </a:xfrm>
          <a:custGeom>
            <a:avLst/>
            <a:gdLst/>
            <a:ahLst/>
            <a:cxnLst/>
            <a:rect l="l" t="t" r="r" b="b"/>
            <a:pathLst>
              <a:path w="1057275" h="1057275">
                <a:moveTo>
                  <a:pt x="528701" y="0"/>
                </a:moveTo>
                <a:lnTo>
                  <a:pt x="480581" y="2160"/>
                </a:lnTo>
                <a:lnTo>
                  <a:pt x="433671" y="8518"/>
                </a:lnTo>
                <a:lnTo>
                  <a:pt x="388158" y="18886"/>
                </a:lnTo>
                <a:lnTo>
                  <a:pt x="344228" y="33077"/>
                </a:lnTo>
                <a:lnTo>
                  <a:pt x="302068" y="50905"/>
                </a:lnTo>
                <a:lnTo>
                  <a:pt x="261864" y="72183"/>
                </a:lnTo>
                <a:lnTo>
                  <a:pt x="223804" y="96723"/>
                </a:lnTo>
                <a:lnTo>
                  <a:pt x="188074" y="124339"/>
                </a:lnTo>
                <a:lnTo>
                  <a:pt x="154860" y="154844"/>
                </a:lnTo>
                <a:lnTo>
                  <a:pt x="124350" y="188052"/>
                </a:lnTo>
                <a:lnTo>
                  <a:pt x="96730" y="223775"/>
                </a:lnTo>
                <a:lnTo>
                  <a:pt x="72187" y="261826"/>
                </a:lnTo>
                <a:lnTo>
                  <a:pt x="50908" y="302020"/>
                </a:lnTo>
                <a:lnTo>
                  <a:pt x="33079" y="344168"/>
                </a:lnTo>
                <a:lnTo>
                  <a:pt x="18887" y="388084"/>
                </a:lnTo>
                <a:lnTo>
                  <a:pt x="8518" y="433582"/>
                </a:lnTo>
                <a:lnTo>
                  <a:pt x="2160" y="480474"/>
                </a:lnTo>
                <a:lnTo>
                  <a:pt x="0" y="528574"/>
                </a:lnTo>
                <a:lnTo>
                  <a:pt x="2160" y="576693"/>
                </a:lnTo>
                <a:lnTo>
                  <a:pt x="8518" y="623603"/>
                </a:lnTo>
                <a:lnTo>
                  <a:pt x="18887" y="669116"/>
                </a:lnTo>
                <a:lnTo>
                  <a:pt x="33079" y="713046"/>
                </a:lnTo>
                <a:lnTo>
                  <a:pt x="50908" y="755206"/>
                </a:lnTo>
                <a:lnTo>
                  <a:pt x="72187" y="795410"/>
                </a:lnTo>
                <a:lnTo>
                  <a:pt x="96730" y="833470"/>
                </a:lnTo>
                <a:lnTo>
                  <a:pt x="124350" y="869200"/>
                </a:lnTo>
                <a:lnTo>
                  <a:pt x="154860" y="902414"/>
                </a:lnTo>
                <a:lnTo>
                  <a:pt x="188074" y="932924"/>
                </a:lnTo>
                <a:lnTo>
                  <a:pt x="223804" y="960544"/>
                </a:lnTo>
                <a:lnTo>
                  <a:pt x="261864" y="985087"/>
                </a:lnTo>
                <a:lnTo>
                  <a:pt x="302068" y="1006366"/>
                </a:lnTo>
                <a:lnTo>
                  <a:pt x="344228" y="1024195"/>
                </a:lnTo>
                <a:lnTo>
                  <a:pt x="388158" y="1038387"/>
                </a:lnTo>
                <a:lnTo>
                  <a:pt x="433671" y="1048756"/>
                </a:lnTo>
                <a:lnTo>
                  <a:pt x="480581" y="1055114"/>
                </a:lnTo>
                <a:lnTo>
                  <a:pt x="528701" y="1057275"/>
                </a:lnTo>
                <a:lnTo>
                  <a:pt x="576800" y="1055114"/>
                </a:lnTo>
                <a:lnTo>
                  <a:pt x="623692" y="1048756"/>
                </a:lnTo>
                <a:lnTo>
                  <a:pt x="669190" y="1038387"/>
                </a:lnTo>
                <a:lnTo>
                  <a:pt x="713106" y="1024195"/>
                </a:lnTo>
                <a:lnTo>
                  <a:pt x="755254" y="1006366"/>
                </a:lnTo>
                <a:lnTo>
                  <a:pt x="795448" y="985087"/>
                </a:lnTo>
                <a:lnTo>
                  <a:pt x="833499" y="960544"/>
                </a:lnTo>
                <a:lnTo>
                  <a:pt x="869222" y="932924"/>
                </a:lnTo>
                <a:lnTo>
                  <a:pt x="902430" y="902414"/>
                </a:lnTo>
                <a:lnTo>
                  <a:pt x="932935" y="869200"/>
                </a:lnTo>
                <a:lnTo>
                  <a:pt x="960551" y="833470"/>
                </a:lnTo>
                <a:lnTo>
                  <a:pt x="985091" y="795410"/>
                </a:lnTo>
                <a:lnTo>
                  <a:pt x="1006369" y="755206"/>
                </a:lnTo>
                <a:lnTo>
                  <a:pt x="1024197" y="713046"/>
                </a:lnTo>
                <a:lnTo>
                  <a:pt x="1038388" y="669116"/>
                </a:lnTo>
                <a:lnTo>
                  <a:pt x="1048756" y="623603"/>
                </a:lnTo>
                <a:lnTo>
                  <a:pt x="1055114" y="576693"/>
                </a:lnTo>
                <a:lnTo>
                  <a:pt x="1057275" y="528574"/>
                </a:lnTo>
                <a:lnTo>
                  <a:pt x="1055114" y="480474"/>
                </a:lnTo>
                <a:lnTo>
                  <a:pt x="1048756" y="433582"/>
                </a:lnTo>
                <a:lnTo>
                  <a:pt x="1038388" y="388084"/>
                </a:lnTo>
                <a:lnTo>
                  <a:pt x="1024197" y="344168"/>
                </a:lnTo>
                <a:lnTo>
                  <a:pt x="1006369" y="302020"/>
                </a:lnTo>
                <a:lnTo>
                  <a:pt x="985091" y="261826"/>
                </a:lnTo>
                <a:lnTo>
                  <a:pt x="960551" y="223775"/>
                </a:lnTo>
                <a:lnTo>
                  <a:pt x="932935" y="188052"/>
                </a:lnTo>
                <a:lnTo>
                  <a:pt x="902430" y="154844"/>
                </a:lnTo>
                <a:lnTo>
                  <a:pt x="869222" y="124339"/>
                </a:lnTo>
                <a:lnTo>
                  <a:pt x="833499" y="96723"/>
                </a:lnTo>
                <a:lnTo>
                  <a:pt x="795448" y="72183"/>
                </a:lnTo>
                <a:lnTo>
                  <a:pt x="755254" y="50905"/>
                </a:lnTo>
                <a:lnTo>
                  <a:pt x="713106" y="33077"/>
                </a:lnTo>
                <a:lnTo>
                  <a:pt x="669190" y="18886"/>
                </a:lnTo>
                <a:lnTo>
                  <a:pt x="623692" y="8518"/>
                </a:lnTo>
                <a:lnTo>
                  <a:pt x="576800" y="2160"/>
                </a:lnTo>
                <a:lnTo>
                  <a:pt x="528701" y="0"/>
                </a:lnTo>
                <a:close/>
              </a:path>
            </a:pathLst>
          </a:custGeom>
          <a:solidFill>
            <a:srgbClr val="FFB600">
              <a:alpha val="79606"/>
            </a:srgbClr>
          </a:solidFill>
        </p:spPr>
        <p:txBody>
          <a:bodyPr wrap="square" lIns="0" tIns="0" rIns="0" bIns="0" rtlCol="0"/>
          <a:lstStyle/>
          <a:p>
            <a:endParaRPr/>
          </a:p>
        </p:txBody>
      </p:sp>
      <p:sp>
        <p:nvSpPr>
          <p:cNvPr id="19" name="bg object 19"/>
          <p:cNvSpPr/>
          <p:nvPr/>
        </p:nvSpPr>
        <p:spPr>
          <a:xfrm>
            <a:off x="1704975" y="0"/>
            <a:ext cx="304800" cy="171450"/>
          </a:xfrm>
          <a:custGeom>
            <a:avLst/>
            <a:gdLst/>
            <a:ahLst/>
            <a:cxnLst/>
            <a:rect l="l" t="t" r="r" b="b"/>
            <a:pathLst>
              <a:path w="304800" h="171450">
                <a:moveTo>
                  <a:pt x="301729" y="0"/>
                </a:moveTo>
                <a:lnTo>
                  <a:pt x="3070" y="0"/>
                </a:lnTo>
                <a:lnTo>
                  <a:pt x="0" y="19050"/>
                </a:lnTo>
                <a:lnTo>
                  <a:pt x="7766" y="67232"/>
                </a:lnTo>
                <a:lnTo>
                  <a:pt x="29394" y="109069"/>
                </a:lnTo>
                <a:lnTo>
                  <a:pt x="62380" y="142055"/>
                </a:lnTo>
                <a:lnTo>
                  <a:pt x="104217" y="163683"/>
                </a:lnTo>
                <a:lnTo>
                  <a:pt x="152400" y="171450"/>
                </a:lnTo>
                <a:lnTo>
                  <a:pt x="200582" y="163683"/>
                </a:lnTo>
                <a:lnTo>
                  <a:pt x="242419" y="142055"/>
                </a:lnTo>
                <a:lnTo>
                  <a:pt x="275405" y="109069"/>
                </a:lnTo>
                <a:lnTo>
                  <a:pt x="297033" y="67232"/>
                </a:lnTo>
                <a:lnTo>
                  <a:pt x="304800" y="19050"/>
                </a:lnTo>
                <a:lnTo>
                  <a:pt x="301729" y="0"/>
                </a:lnTo>
                <a:close/>
              </a:path>
            </a:pathLst>
          </a:custGeom>
          <a:solidFill>
            <a:srgbClr val="FF9654"/>
          </a:solidFill>
        </p:spPr>
        <p:txBody>
          <a:bodyPr wrap="square" lIns="0" tIns="0" rIns="0" bIns="0" rtlCol="0"/>
          <a:lstStyle/>
          <a:p>
            <a:endParaRPr/>
          </a:p>
        </p:txBody>
      </p:sp>
      <p:sp>
        <p:nvSpPr>
          <p:cNvPr id="20" name="bg object 20"/>
          <p:cNvSpPr/>
          <p:nvPr/>
        </p:nvSpPr>
        <p:spPr>
          <a:xfrm>
            <a:off x="228600" y="2886075"/>
            <a:ext cx="609600" cy="609600"/>
          </a:xfrm>
          <a:custGeom>
            <a:avLst/>
            <a:gdLst/>
            <a:ahLst/>
            <a:cxnLst/>
            <a:rect l="l" t="t" r="r" b="b"/>
            <a:pathLst>
              <a:path w="609600" h="609600">
                <a:moveTo>
                  <a:pt x="304800" y="0"/>
                </a:moveTo>
                <a:lnTo>
                  <a:pt x="255359" y="3990"/>
                </a:lnTo>
                <a:lnTo>
                  <a:pt x="208458" y="15544"/>
                </a:lnTo>
                <a:lnTo>
                  <a:pt x="164725" y="34032"/>
                </a:lnTo>
                <a:lnTo>
                  <a:pt x="124788" y="58826"/>
                </a:lnTo>
                <a:lnTo>
                  <a:pt x="89273" y="89296"/>
                </a:lnTo>
                <a:lnTo>
                  <a:pt x="58808" y="124815"/>
                </a:lnTo>
                <a:lnTo>
                  <a:pt x="34020" y="164753"/>
                </a:lnTo>
                <a:lnTo>
                  <a:pt x="15538" y="208483"/>
                </a:lnTo>
                <a:lnTo>
                  <a:pt x="3989" y="255374"/>
                </a:lnTo>
                <a:lnTo>
                  <a:pt x="0" y="304800"/>
                </a:lnTo>
                <a:lnTo>
                  <a:pt x="3989" y="354225"/>
                </a:lnTo>
                <a:lnTo>
                  <a:pt x="15538" y="401116"/>
                </a:lnTo>
                <a:lnTo>
                  <a:pt x="34020" y="444846"/>
                </a:lnTo>
                <a:lnTo>
                  <a:pt x="58808" y="484784"/>
                </a:lnTo>
                <a:lnTo>
                  <a:pt x="89273" y="520303"/>
                </a:lnTo>
                <a:lnTo>
                  <a:pt x="124788" y="550773"/>
                </a:lnTo>
                <a:lnTo>
                  <a:pt x="164725" y="575567"/>
                </a:lnTo>
                <a:lnTo>
                  <a:pt x="208458" y="594055"/>
                </a:lnTo>
                <a:lnTo>
                  <a:pt x="255359" y="605609"/>
                </a:lnTo>
                <a:lnTo>
                  <a:pt x="304800" y="609600"/>
                </a:lnTo>
                <a:lnTo>
                  <a:pt x="354240" y="605609"/>
                </a:lnTo>
                <a:lnTo>
                  <a:pt x="401141" y="594055"/>
                </a:lnTo>
                <a:lnTo>
                  <a:pt x="444874" y="575567"/>
                </a:lnTo>
                <a:lnTo>
                  <a:pt x="484811" y="550773"/>
                </a:lnTo>
                <a:lnTo>
                  <a:pt x="520326" y="520303"/>
                </a:lnTo>
                <a:lnTo>
                  <a:pt x="550791" y="484784"/>
                </a:lnTo>
                <a:lnTo>
                  <a:pt x="575579" y="444846"/>
                </a:lnTo>
                <a:lnTo>
                  <a:pt x="594061" y="401116"/>
                </a:lnTo>
                <a:lnTo>
                  <a:pt x="605610" y="354225"/>
                </a:lnTo>
                <a:lnTo>
                  <a:pt x="609600" y="304800"/>
                </a:lnTo>
                <a:lnTo>
                  <a:pt x="605610" y="255374"/>
                </a:lnTo>
                <a:lnTo>
                  <a:pt x="594061" y="208483"/>
                </a:lnTo>
                <a:lnTo>
                  <a:pt x="575579" y="164753"/>
                </a:lnTo>
                <a:lnTo>
                  <a:pt x="550791" y="124815"/>
                </a:lnTo>
                <a:lnTo>
                  <a:pt x="520326" y="89296"/>
                </a:lnTo>
                <a:lnTo>
                  <a:pt x="484811" y="58826"/>
                </a:lnTo>
                <a:lnTo>
                  <a:pt x="444874" y="34032"/>
                </a:lnTo>
                <a:lnTo>
                  <a:pt x="401141" y="15544"/>
                </a:lnTo>
                <a:lnTo>
                  <a:pt x="354240" y="3990"/>
                </a:lnTo>
                <a:lnTo>
                  <a:pt x="304800" y="0"/>
                </a:lnTo>
                <a:close/>
              </a:path>
            </a:pathLst>
          </a:custGeom>
          <a:solidFill>
            <a:srgbClr val="FB4540">
              <a:alpha val="78823"/>
            </a:srgbClr>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1524000" y="314325"/>
            <a:ext cx="209550" cy="219075"/>
          </a:xfrm>
          <a:prstGeom prst="rect">
            <a:avLst/>
          </a:prstGeom>
        </p:spPr>
      </p:pic>
      <p:sp>
        <p:nvSpPr>
          <p:cNvPr id="22" name="bg object 22"/>
          <p:cNvSpPr/>
          <p:nvPr/>
        </p:nvSpPr>
        <p:spPr>
          <a:xfrm>
            <a:off x="7848600" y="4171950"/>
            <a:ext cx="1095375" cy="971550"/>
          </a:xfrm>
          <a:custGeom>
            <a:avLst/>
            <a:gdLst/>
            <a:ahLst/>
            <a:cxnLst/>
            <a:rect l="l" t="t" r="r" b="b"/>
            <a:pathLst>
              <a:path w="1095375" h="971550">
                <a:moveTo>
                  <a:pt x="547751" y="0"/>
                </a:moveTo>
                <a:lnTo>
                  <a:pt x="500489" y="2010"/>
                </a:lnTo>
                <a:lnTo>
                  <a:pt x="454343" y="7931"/>
                </a:lnTo>
                <a:lnTo>
                  <a:pt x="409478" y="17600"/>
                </a:lnTo>
                <a:lnTo>
                  <a:pt x="366059" y="30850"/>
                </a:lnTo>
                <a:lnTo>
                  <a:pt x="324249" y="47519"/>
                </a:lnTo>
                <a:lnTo>
                  <a:pt x="284213" y="67440"/>
                </a:lnTo>
                <a:lnTo>
                  <a:pt x="246116" y="90451"/>
                </a:lnTo>
                <a:lnTo>
                  <a:pt x="210121" y="116387"/>
                </a:lnTo>
                <a:lnTo>
                  <a:pt x="176394" y="145083"/>
                </a:lnTo>
                <a:lnTo>
                  <a:pt x="145099" y="176375"/>
                </a:lnTo>
                <a:lnTo>
                  <a:pt x="116400" y="210098"/>
                </a:lnTo>
                <a:lnTo>
                  <a:pt x="90461" y="246088"/>
                </a:lnTo>
                <a:lnTo>
                  <a:pt x="67448" y="284181"/>
                </a:lnTo>
                <a:lnTo>
                  <a:pt x="47524" y="324212"/>
                </a:lnTo>
                <a:lnTo>
                  <a:pt x="30853" y="366017"/>
                </a:lnTo>
                <a:lnTo>
                  <a:pt x="17601" y="409432"/>
                </a:lnTo>
                <a:lnTo>
                  <a:pt x="7932" y="454291"/>
                </a:lnTo>
                <a:lnTo>
                  <a:pt x="2010" y="500431"/>
                </a:lnTo>
                <a:lnTo>
                  <a:pt x="0" y="547687"/>
                </a:lnTo>
                <a:lnTo>
                  <a:pt x="2010" y="594944"/>
                </a:lnTo>
                <a:lnTo>
                  <a:pt x="7932" y="641084"/>
                </a:lnTo>
                <a:lnTo>
                  <a:pt x="17601" y="685944"/>
                </a:lnTo>
                <a:lnTo>
                  <a:pt x="30853" y="729358"/>
                </a:lnTo>
                <a:lnTo>
                  <a:pt x="47524" y="771163"/>
                </a:lnTo>
                <a:lnTo>
                  <a:pt x="67448" y="811194"/>
                </a:lnTo>
                <a:lnTo>
                  <a:pt x="90461" y="849287"/>
                </a:lnTo>
                <a:lnTo>
                  <a:pt x="116400" y="885277"/>
                </a:lnTo>
                <a:lnTo>
                  <a:pt x="145099" y="919001"/>
                </a:lnTo>
                <a:lnTo>
                  <a:pt x="176394" y="950292"/>
                </a:lnTo>
                <a:lnTo>
                  <a:pt x="201377" y="971548"/>
                </a:lnTo>
                <a:lnTo>
                  <a:pt x="894020" y="971548"/>
                </a:lnTo>
                <a:lnTo>
                  <a:pt x="950289" y="919001"/>
                </a:lnTo>
                <a:lnTo>
                  <a:pt x="978984" y="885277"/>
                </a:lnTo>
                <a:lnTo>
                  <a:pt x="1004919" y="849287"/>
                </a:lnTo>
                <a:lnTo>
                  <a:pt x="1027930" y="811194"/>
                </a:lnTo>
                <a:lnTo>
                  <a:pt x="1047853" y="771163"/>
                </a:lnTo>
                <a:lnTo>
                  <a:pt x="1064522" y="729358"/>
                </a:lnTo>
                <a:lnTo>
                  <a:pt x="1077773" y="685944"/>
                </a:lnTo>
                <a:lnTo>
                  <a:pt x="1087442" y="641084"/>
                </a:lnTo>
                <a:lnTo>
                  <a:pt x="1093364" y="594944"/>
                </a:lnTo>
                <a:lnTo>
                  <a:pt x="1095375" y="547687"/>
                </a:lnTo>
                <a:lnTo>
                  <a:pt x="1093364" y="500431"/>
                </a:lnTo>
                <a:lnTo>
                  <a:pt x="1087442" y="454291"/>
                </a:lnTo>
                <a:lnTo>
                  <a:pt x="1077773" y="409432"/>
                </a:lnTo>
                <a:lnTo>
                  <a:pt x="1064522" y="366017"/>
                </a:lnTo>
                <a:lnTo>
                  <a:pt x="1047853" y="324212"/>
                </a:lnTo>
                <a:lnTo>
                  <a:pt x="1027930" y="284181"/>
                </a:lnTo>
                <a:lnTo>
                  <a:pt x="1004919" y="246088"/>
                </a:lnTo>
                <a:lnTo>
                  <a:pt x="978984" y="210098"/>
                </a:lnTo>
                <a:lnTo>
                  <a:pt x="950289" y="176375"/>
                </a:lnTo>
                <a:lnTo>
                  <a:pt x="918998" y="145083"/>
                </a:lnTo>
                <a:lnTo>
                  <a:pt x="885277" y="116387"/>
                </a:lnTo>
                <a:lnTo>
                  <a:pt x="849290" y="90451"/>
                </a:lnTo>
                <a:lnTo>
                  <a:pt x="811202" y="67440"/>
                </a:lnTo>
                <a:lnTo>
                  <a:pt x="771176" y="47519"/>
                </a:lnTo>
                <a:lnTo>
                  <a:pt x="729378" y="30850"/>
                </a:lnTo>
                <a:lnTo>
                  <a:pt x="685972" y="17600"/>
                </a:lnTo>
                <a:lnTo>
                  <a:pt x="641122" y="7931"/>
                </a:lnTo>
                <a:lnTo>
                  <a:pt x="594993" y="2010"/>
                </a:lnTo>
                <a:lnTo>
                  <a:pt x="547751" y="0"/>
                </a:lnTo>
                <a:close/>
              </a:path>
            </a:pathLst>
          </a:custGeom>
          <a:solidFill>
            <a:srgbClr val="01BCC6"/>
          </a:solidFill>
        </p:spPr>
        <p:txBody>
          <a:bodyPr wrap="square" lIns="0" tIns="0" rIns="0" bIns="0" rtlCol="0"/>
          <a:lstStyle/>
          <a:p>
            <a:endParaRPr/>
          </a:p>
        </p:txBody>
      </p:sp>
      <p:sp>
        <p:nvSpPr>
          <p:cNvPr id="23" name="bg object 23"/>
          <p:cNvSpPr/>
          <p:nvPr/>
        </p:nvSpPr>
        <p:spPr>
          <a:xfrm>
            <a:off x="8505825" y="2981325"/>
            <a:ext cx="638175" cy="771525"/>
          </a:xfrm>
          <a:custGeom>
            <a:avLst/>
            <a:gdLst/>
            <a:ahLst/>
            <a:cxnLst/>
            <a:rect l="l" t="t" r="r" b="b"/>
            <a:pathLst>
              <a:path w="63817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38175" y="677151"/>
                </a:lnTo>
                <a:lnTo>
                  <a:pt x="638175" y="94361"/>
                </a:lnTo>
                <a:lnTo>
                  <a:pt x="606168" y="69114"/>
                </a:lnTo>
                <a:lnTo>
                  <a:pt x="567128" y="45197"/>
                </a:lnTo>
                <a:lnTo>
                  <a:pt x="525213" y="25966"/>
                </a:lnTo>
                <a:lnTo>
                  <a:pt x="480783" y="11781"/>
                </a:lnTo>
                <a:lnTo>
                  <a:pt x="434200" y="3005"/>
                </a:lnTo>
                <a:lnTo>
                  <a:pt x="385825" y="0"/>
                </a:lnTo>
                <a:close/>
              </a:path>
            </a:pathLst>
          </a:custGeom>
          <a:solidFill>
            <a:srgbClr val="FFB600"/>
          </a:solidFill>
        </p:spPr>
        <p:txBody>
          <a:bodyPr wrap="square" lIns="0" tIns="0" rIns="0" bIns="0" rtlCol="0"/>
          <a:lstStyle/>
          <a:p>
            <a:endParaRPr/>
          </a:p>
        </p:txBody>
      </p:sp>
      <p:sp>
        <p:nvSpPr>
          <p:cNvPr id="24" name="bg object 24"/>
          <p:cNvSpPr/>
          <p:nvPr/>
        </p:nvSpPr>
        <p:spPr>
          <a:xfrm>
            <a:off x="8096250" y="3971925"/>
            <a:ext cx="409575" cy="419100"/>
          </a:xfrm>
          <a:custGeom>
            <a:avLst/>
            <a:gdLst/>
            <a:ahLst/>
            <a:cxnLst/>
            <a:rect l="l" t="t" r="r" b="b"/>
            <a:pathLst>
              <a:path w="409575" h="419100">
                <a:moveTo>
                  <a:pt x="204850" y="0"/>
                </a:moveTo>
                <a:lnTo>
                  <a:pt x="157873" y="5534"/>
                </a:lnTo>
                <a:lnTo>
                  <a:pt x="114753" y="21298"/>
                </a:lnTo>
                <a:lnTo>
                  <a:pt x="76718" y="46034"/>
                </a:lnTo>
                <a:lnTo>
                  <a:pt x="44996" y="78485"/>
                </a:lnTo>
                <a:lnTo>
                  <a:pt x="20817" y="117393"/>
                </a:lnTo>
                <a:lnTo>
                  <a:pt x="5409" y="161500"/>
                </a:lnTo>
                <a:lnTo>
                  <a:pt x="0" y="209550"/>
                </a:lnTo>
                <a:lnTo>
                  <a:pt x="5409" y="257599"/>
                </a:lnTo>
                <a:lnTo>
                  <a:pt x="20817" y="301706"/>
                </a:lnTo>
                <a:lnTo>
                  <a:pt x="44996" y="340614"/>
                </a:lnTo>
                <a:lnTo>
                  <a:pt x="76718" y="373065"/>
                </a:lnTo>
                <a:lnTo>
                  <a:pt x="114753" y="397801"/>
                </a:lnTo>
                <a:lnTo>
                  <a:pt x="157873" y="413565"/>
                </a:lnTo>
                <a:lnTo>
                  <a:pt x="204850" y="419100"/>
                </a:lnTo>
                <a:lnTo>
                  <a:pt x="251781" y="413565"/>
                </a:lnTo>
                <a:lnTo>
                  <a:pt x="294867" y="397801"/>
                </a:lnTo>
                <a:lnTo>
                  <a:pt x="332880" y="373065"/>
                </a:lnTo>
                <a:lnTo>
                  <a:pt x="364588" y="340614"/>
                </a:lnTo>
                <a:lnTo>
                  <a:pt x="388760" y="301706"/>
                </a:lnTo>
                <a:lnTo>
                  <a:pt x="404166" y="257599"/>
                </a:lnTo>
                <a:lnTo>
                  <a:pt x="409575" y="209550"/>
                </a:lnTo>
                <a:lnTo>
                  <a:pt x="404166" y="161500"/>
                </a:lnTo>
                <a:lnTo>
                  <a:pt x="388760" y="117393"/>
                </a:lnTo>
                <a:lnTo>
                  <a:pt x="364588" y="78485"/>
                </a:lnTo>
                <a:lnTo>
                  <a:pt x="332880" y="46034"/>
                </a:lnTo>
                <a:lnTo>
                  <a:pt x="294867" y="21298"/>
                </a:lnTo>
                <a:lnTo>
                  <a:pt x="251781" y="5534"/>
                </a:lnTo>
                <a:lnTo>
                  <a:pt x="204850" y="0"/>
                </a:lnTo>
                <a:close/>
              </a:path>
            </a:pathLst>
          </a:custGeom>
          <a:solidFill>
            <a:srgbClr val="FB4540">
              <a:alpha val="78823"/>
            </a:srgbClr>
          </a:solidFill>
        </p:spPr>
        <p:txBody>
          <a:bodyPr wrap="square" lIns="0" tIns="0" rIns="0" bIns="0" rtlCol="0"/>
          <a:lstStyle/>
          <a:p>
            <a:endParaRPr/>
          </a:p>
        </p:txBody>
      </p:sp>
      <p:pic>
        <p:nvPicPr>
          <p:cNvPr id="25" name="bg object 25"/>
          <p:cNvPicPr/>
          <p:nvPr/>
        </p:nvPicPr>
        <p:blipFill>
          <a:blip r:embed="rId3" cstate="print"/>
          <a:stretch>
            <a:fillRect/>
          </a:stretch>
        </p:blipFill>
        <p:spPr>
          <a:xfrm>
            <a:off x="8620125" y="3876675"/>
            <a:ext cx="219075" cy="209550"/>
          </a:xfrm>
          <a:prstGeom prst="rect">
            <a:avLst/>
          </a:prstGeom>
        </p:spPr>
      </p:pic>
      <p:pic>
        <p:nvPicPr>
          <p:cNvPr id="26" name="bg object 26"/>
          <p:cNvPicPr/>
          <p:nvPr/>
        </p:nvPicPr>
        <p:blipFill>
          <a:blip r:embed="rId4" cstate="print"/>
          <a:stretch>
            <a:fillRect/>
          </a:stretch>
        </p:blipFill>
        <p:spPr>
          <a:xfrm>
            <a:off x="7553325" y="4800600"/>
            <a:ext cx="209550" cy="209550"/>
          </a:xfrm>
          <a:prstGeom prst="rect">
            <a:avLst/>
          </a:prstGeom>
        </p:spPr>
      </p:pic>
      <p:pic>
        <p:nvPicPr>
          <p:cNvPr id="27" name="bg object 27"/>
          <p:cNvPicPr/>
          <p:nvPr/>
        </p:nvPicPr>
        <p:blipFill>
          <a:blip r:embed="rId5" cstate="print"/>
          <a:stretch>
            <a:fillRect/>
          </a:stretch>
        </p:blipFill>
        <p:spPr>
          <a:xfrm>
            <a:off x="7324725" y="4676775"/>
            <a:ext cx="95250" cy="95250"/>
          </a:xfrm>
          <a:prstGeom prst="rect">
            <a:avLst/>
          </a:prstGeom>
        </p:spPr>
      </p:pic>
      <p:pic>
        <p:nvPicPr>
          <p:cNvPr id="28" name="bg object 28"/>
          <p:cNvPicPr/>
          <p:nvPr/>
        </p:nvPicPr>
        <p:blipFill>
          <a:blip r:embed="rId6" cstate="print"/>
          <a:stretch>
            <a:fillRect/>
          </a:stretch>
        </p:blipFill>
        <p:spPr>
          <a:xfrm>
            <a:off x="95250" y="2886075"/>
            <a:ext cx="95250" cy="95250"/>
          </a:xfrm>
          <a:prstGeom prst="rect">
            <a:avLst/>
          </a:prstGeom>
        </p:spPr>
      </p:pic>
      <p:sp>
        <p:nvSpPr>
          <p:cNvPr id="29" name="bg object 29"/>
          <p:cNvSpPr/>
          <p:nvPr/>
        </p:nvSpPr>
        <p:spPr>
          <a:xfrm>
            <a:off x="8729726" y="3205226"/>
            <a:ext cx="342900" cy="333375"/>
          </a:xfrm>
          <a:custGeom>
            <a:avLst/>
            <a:gdLst/>
            <a:ahLst/>
            <a:cxnLst/>
            <a:rect l="l" t="t" r="r" b="b"/>
            <a:pathLst>
              <a:path w="342900" h="333375">
                <a:moveTo>
                  <a:pt x="300100" y="83566"/>
                </a:moveTo>
                <a:lnTo>
                  <a:pt x="303783" y="80010"/>
                </a:lnTo>
                <a:lnTo>
                  <a:pt x="307975" y="77978"/>
                </a:lnTo>
                <a:lnTo>
                  <a:pt x="312547" y="76454"/>
                </a:lnTo>
                <a:lnTo>
                  <a:pt x="316738" y="75437"/>
                </a:lnTo>
                <a:lnTo>
                  <a:pt x="321437" y="74422"/>
                </a:lnTo>
                <a:lnTo>
                  <a:pt x="326135" y="72390"/>
                </a:lnTo>
                <a:lnTo>
                  <a:pt x="330326" y="69850"/>
                </a:lnTo>
                <a:lnTo>
                  <a:pt x="335025" y="66293"/>
                </a:lnTo>
                <a:lnTo>
                  <a:pt x="338708" y="62230"/>
                </a:lnTo>
                <a:lnTo>
                  <a:pt x="340741" y="57657"/>
                </a:lnTo>
                <a:lnTo>
                  <a:pt x="342265" y="52705"/>
                </a:lnTo>
                <a:lnTo>
                  <a:pt x="342773" y="47117"/>
                </a:lnTo>
                <a:lnTo>
                  <a:pt x="327659" y="14605"/>
                </a:lnTo>
                <a:lnTo>
                  <a:pt x="294385" y="0"/>
                </a:lnTo>
                <a:lnTo>
                  <a:pt x="288671" y="507"/>
                </a:lnTo>
                <a:lnTo>
                  <a:pt x="283464" y="2031"/>
                </a:lnTo>
                <a:lnTo>
                  <a:pt x="278765" y="4063"/>
                </a:lnTo>
                <a:lnTo>
                  <a:pt x="274574" y="7493"/>
                </a:lnTo>
                <a:lnTo>
                  <a:pt x="270891" y="11556"/>
                </a:lnTo>
                <a:lnTo>
                  <a:pt x="268350" y="16129"/>
                </a:lnTo>
                <a:lnTo>
                  <a:pt x="266700" y="20193"/>
                </a:lnTo>
                <a:lnTo>
                  <a:pt x="265683" y="24765"/>
                </a:lnTo>
                <a:lnTo>
                  <a:pt x="264159" y="29337"/>
                </a:lnTo>
                <a:lnTo>
                  <a:pt x="262635" y="33400"/>
                </a:lnTo>
                <a:lnTo>
                  <a:pt x="260476" y="37973"/>
                </a:lnTo>
                <a:lnTo>
                  <a:pt x="256794" y="41529"/>
                </a:lnTo>
                <a:lnTo>
                  <a:pt x="251078" y="47117"/>
                </a:lnTo>
                <a:lnTo>
                  <a:pt x="245872" y="50546"/>
                </a:lnTo>
                <a:lnTo>
                  <a:pt x="241173" y="52705"/>
                </a:lnTo>
                <a:lnTo>
                  <a:pt x="236981" y="53593"/>
                </a:lnTo>
                <a:lnTo>
                  <a:pt x="232918" y="53593"/>
                </a:lnTo>
                <a:lnTo>
                  <a:pt x="229234" y="52705"/>
                </a:lnTo>
                <a:lnTo>
                  <a:pt x="225551" y="50165"/>
                </a:lnTo>
                <a:lnTo>
                  <a:pt x="221869" y="47625"/>
                </a:lnTo>
                <a:lnTo>
                  <a:pt x="218313" y="43561"/>
                </a:lnTo>
                <a:lnTo>
                  <a:pt x="214629" y="39497"/>
                </a:lnTo>
                <a:lnTo>
                  <a:pt x="206882" y="29337"/>
                </a:lnTo>
                <a:lnTo>
                  <a:pt x="197484" y="18161"/>
                </a:lnTo>
                <a:lnTo>
                  <a:pt x="192277" y="12065"/>
                </a:lnTo>
                <a:lnTo>
                  <a:pt x="186563" y="5968"/>
                </a:lnTo>
                <a:lnTo>
                  <a:pt x="183388" y="3556"/>
                </a:lnTo>
                <a:lnTo>
                  <a:pt x="179197" y="1524"/>
                </a:lnTo>
                <a:lnTo>
                  <a:pt x="175514" y="507"/>
                </a:lnTo>
                <a:lnTo>
                  <a:pt x="171450" y="0"/>
                </a:lnTo>
                <a:lnTo>
                  <a:pt x="144272" y="15621"/>
                </a:lnTo>
                <a:lnTo>
                  <a:pt x="137541" y="20193"/>
                </a:lnTo>
                <a:lnTo>
                  <a:pt x="113538" y="50165"/>
                </a:lnTo>
                <a:lnTo>
                  <a:pt x="112522" y="53086"/>
                </a:lnTo>
                <a:lnTo>
                  <a:pt x="112014" y="56134"/>
                </a:lnTo>
                <a:lnTo>
                  <a:pt x="112014" y="59181"/>
                </a:lnTo>
                <a:lnTo>
                  <a:pt x="119760" y="74930"/>
                </a:lnTo>
                <a:lnTo>
                  <a:pt x="123951" y="77978"/>
                </a:lnTo>
                <a:lnTo>
                  <a:pt x="128143" y="80010"/>
                </a:lnTo>
                <a:lnTo>
                  <a:pt x="132333" y="82042"/>
                </a:lnTo>
                <a:lnTo>
                  <a:pt x="154685" y="91693"/>
                </a:lnTo>
                <a:lnTo>
                  <a:pt x="158369" y="95757"/>
                </a:lnTo>
                <a:lnTo>
                  <a:pt x="160400" y="100203"/>
                </a:lnTo>
                <a:lnTo>
                  <a:pt x="162051" y="105282"/>
                </a:lnTo>
                <a:lnTo>
                  <a:pt x="162559" y="111379"/>
                </a:lnTo>
                <a:lnTo>
                  <a:pt x="162051" y="115443"/>
                </a:lnTo>
                <a:lnTo>
                  <a:pt x="161544" y="120015"/>
                </a:lnTo>
                <a:lnTo>
                  <a:pt x="159893" y="124079"/>
                </a:lnTo>
                <a:lnTo>
                  <a:pt x="158369" y="128143"/>
                </a:lnTo>
                <a:lnTo>
                  <a:pt x="156209" y="132206"/>
                </a:lnTo>
                <a:lnTo>
                  <a:pt x="153670" y="136271"/>
                </a:lnTo>
                <a:lnTo>
                  <a:pt x="150495" y="139826"/>
                </a:lnTo>
                <a:lnTo>
                  <a:pt x="147447" y="143256"/>
                </a:lnTo>
                <a:lnTo>
                  <a:pt x="143764" y="146304"/>
                </a:lnTo>
                <a:lnTo>
                  <a:pt x="140080" y="149351"/>
                </a:lnTo>
                <a:lnTo>
                  <a:pt x="136525" y="151384"/>
                </a:lnTo>
                <a:lnTo>
                  <a:pt x="132333" y="153924"/>
                </a:lnTo>
                <a:lnTo>
                  <a:pt x="128143" y="155448"/>
                </a:lnTo>
                <a:lnTo>
                  <a:pt x="123444" y="156972"/>
                </a:lnTo>
                <a:lnTo>
                  <a:pt x="118745" y="157480"/>
                </a:lnTo>
                <a:lnTo>
                  <a:pt x="114553" y="157987"/>
                </a:lnTo>
                <a:lnTo>
                  <a:pt x="108839" y="157480"/>
                </a:lnTo>
                <a:lnTo>
                  <a:pt x="103631" y="155956"/>
                </a:lnTo>
                <a:lnTo>
                  <a:pt x="98425" y="153924"/>
                </a:lnTo>
                <a:lnTo>
                  <a:pt x="94233" y="150368"/>
                </a:lnTo>
                <a:lnTo>
                  <a:pt x="90677" y="146304"/>
                </a:lnTo>
                <a:lnTo>
                  <a:pt x="88010" y="141859"/>
                </a:lnTo>
                <a:lnTo>
                  <a:pt x="86487" y="137287"/>
                </a:lnTo>
                <a:lnTo>
                  <a:pt x="84835" y="132715"/>
                </a:lnTo>
                <a:lnTo>
                  <a:pt x="83820" y="128650"/>
                </a:lnTo>
                <a:lnTo>
                  <a:pt x="82296" y="124587"/>
                </a:lnTo>
                <a:lnTo>
                  <a:pt x="80264" y="120523"/>
                </a:lnTo>
                <a:lnTo>
                  <a:pt x="77089" y="116459"/>
                </a:lnTo>
                <a:lnTo>
                  <a:pt x="60959" y="108838"/>
                </a:lnTo>
                <a:lnTo>
                  <a:pt x="57784" y="108838"/>
                </a:lnTo>
                <a:lnTo>
                  <a:pt x="54609" y="109347"/>
                </a:lnTo>
                <a:lnTo>
                  <a:pt x="51562" y="110362"/>
                </a:lnTo>
                <a:lnTo>
                  <a:pt x="47878" y="111379"/>
                </a:lnTo>
                <a:lnTo>
                  <a:pt x="16128" y="140335"/>
                </a:lnTo>
                <a:lnTo>
                  <a:pt x="11429" y="146304"/>
                </a:lnTo>
                <a:lnTo>
                  <a:pt x="7747" y="151892"/>
                </a:lnTo>
                <a:lnTo>
                  <a:pt x="2031" y="161544"/>
                </a:lnTo>
                <a:lnTo>
                  <a:pt x="507" y="164592"/>
                </a:lnTo>
                <a:lnTo>
                  <a:pt x="0" y="166624"/>
                </a:lnTo>
                <a:lnTo>
                  <a:pt x="507" y="170687"/>
                </a:lnTo>
                <a:lnTo>
                  <a:pt x="1524" y="174244"/>
                </a:lnTo>
                <a:lnTo>
                  <a:pt x="3555" y="178307"/>
                </a:lnTo>
                <a:lnTo>
                  <a:pt x="6223" y="181356"/>
                </a:lnTo>
                <a:lnTo>
                  <a:pt x="12446" y="186944"/>
                </a:lnTo>
                <a:lnTo>
                  <a:pt x="18669" y="191897"/>
                </a:lnTo>
                <a:lnTo>
                  <a:pt x="30225" y="201041"/>
                </a:lnTo>
                <a:lnTo>
                  <a:pt x="40640" y="208661"/>
                </a:lnTo>
                <a:lnTo>
                  <a:pt x="44703" y="212217"/>
                </a:lnTo>
                <a:lnTo>
                  <a:pt x="48895" y="215773"/>
                </a:lnTo>
                <a:lnTo>
                  <a:pt x="51562" y="219329"/>
                </a:lnTo>
                <a:lnTo>
                  <a:pt x="54101" y="222885"/>
                </a:lnTo>
                <a:lnTo>
                  <a:pt x="55245" y="226441"/>
                </a:lnTo>
                <a:lnTo>
                  <a:pt x="55245" y="230505"/>
                </a:lnTo>
                <a:lnTo>
                  <a:pt x="54101" y="234569"/>
                </a:lnTo>
                <a:lnTo>
                  <a:pt x="52070" y="239013"/>
                </a:lnTo>
                <a:lnTo>
                  <a:pt x="48387" y="244094"/>
                </a:lnTo>
                <a:lnTo>
                  <a:pt x="42672" y="249681"/>
                </a:lnTo>
                <a:lnTo>
                  <a:pt x="21335" y="258825"/>
                </a:lnTo>
                <a:lnTo>
                  <a:pt x="16637" y="260857"/>
                </a:lnTo>
                <a:lnTo>
                  <a:pt x="12446" y="263398"/>
                </a:lnTo>
                <a:lnTo>
                  <a:pt x="7747" y="266954"/>
                </a:lnTo>
                <a:lnTo>
                  <a:pt x="4191" y="271018"/>
                </a:lnTo>
                <a:lnTo>
                  <a:pt x="2031" y="275590"/>
                </a:lnTo>
                <a:lnTo>
                  <a:pt x="507" y="280543"/>
                </a:lnTo>
                <a:lnTo>
                  <a:pt x="0" y="286131"/>
                </a:lnTo>
                <a:lnTo>
                  <a:pt x="15113" y="318643"/>
                </a:lnTo>
                <a:lnTo>
                  <a:pt x="18669" y="321691"/>
                </a:lnTo>
                <a:lnTo>
                  <a:pt x="22351" y="324231"/>
                </a:lnTo>
                <a:lnTo>
                  <a:pt x="26543" y="326771"/>
                </a:lnTo>
                <a:lnTo>
                  <a:pt x="30733" y="329311"/>
                </a:lnTo>
                <a:lnTo>
                  <a:pt x="34925" y="330835"/>
                </a:lnTo>
                <a:lnTo>
                  <a:pt x="39624" y="332232"/>
                </a:lnTo>
                <a:lnTo>
                  <a:pt x="43688" y="332740"/>
                </a:lnTo>
                <a:lnTo>
                  <a:pt x="48387" y="333248"/>
                </a:lnTo>
                <a:lnTo>
                  <a:pt x="54101" y="332740"/>
                </a:lnTo>
                <a:lnTo>
                  <a:pt x="59308" y="331216"/>
                </a:lnTo>
                <a:lnTo>
                  <a:pt x="64007" y="329311"/>
                </a:lnTo>
                <a:lnTo>
                  <a:pt x="68199" y="325755"/>
                </a:lnTo>
                <a:lnTo>
                  <a:pt x="71881" y="321691"/>
                </a:lnTo>
                <a:lnTo>
                  <a:pt x="74422" y="317119"/>
                </a:lnTo>
                <a:lnTo>
                  <a:pt x="76073" y="313055"/>
                </a:lnTo>
                <a:lnTo>
                  <a:pt x="77089" y="308482"/>
                </a:lnTo>
                <a:lnTo>
                  <a:pt x="78613" y="303911"/>
                </a:lnTo>
                <a:lnTo>
                  <a:pt x="80264" y="299847"/>
                </a:lnTo>
                <a:lnTo>
                  <a:pt x="82296" y="295275"/>
                </a:lnTo>
                <a:lnTo>
                  <a:pt x="85978" y="291719"/>
                </a:lnTo>
                <a:lnTo>
                  <a:pt x="91694" y="286638"/>
                </a:lnTo>
                <a:lnTo>
                  <a:pt x="96900" y="282701"/>
                </a:lnTo>
                <a:lnTo>
                  <a:pt x="101600" y="280543"/>
                </a:lnTo>
                <a:lnTo>
                  <a:pt x="105791" y="279654"/>
                </a:lnTo>
                <a:lnTo>
                  <a:pt x="109854" y="279654"/>
                </a:lnTo>
                <a:lnTo>
                  <a:pt x="113538" y="280543"/>
                </a:lnTo>
                <a:lnTo>
                  <a:pt x="117221" y="283082"/>
                </a:lnTo>
                <a:lnTo>
                  <a:pt x="120903" y="285623"/>
                </a:lnTo>
                <a:lnTo>
                  <a:pt x="124459" y="289687"/>
                </a:lnTo>
                <a:lnTo>
                  <a:pt x="128143" y="293750"/>
                </a:lnTo>
                <a:lnTo>
                  <a:pt x="136017" y="303911"/>
                </a:lnTo>
                <a:lnTo>
                  <a:pt x="145288" y="315087"/>
                </a:lnTo>
                <a:lnTo>
                  <a:pt x="150495" y="321183"/>
                </a:lnTo>
                <a:lnTo>
                  <a:pt x="156209" y="327279"/>
                </a:lnTo>
                <a:lnTo>
                  <a:pt x="159384" y="329692"/>
                </a:lnTo>
                <a:lnTo>
                  <a:pt x="163575" y="331724"/>
                </a:lnTo>
                <a:lnTo>
                  <a:pt x="167258" y="332740"/>
                </a:lnTo>
                <a:lnTo>
                  <a:pt x="171450" y="333248"/>
                </a:lnTo>
                <a:lnTo>
                  <a:pt x="198500" y="317627"/>
                </a:lnTo>
                <a:lnTo>
                  <a:pt x="205231" y="313055"/>
                </a:lnTo>
                <a:lnTo>
                  <a:pt x="229234" y="283082"/>
                </a:lnTo>
                <a:lnTo>
                  <a:pt x="230250" y="280162"/>
                </a:lnTo>
                <a:lnTo>
                  <a:pt x="230758" y="277113"/>
                </a:lnTo>
                <a:lnTo>
                  <a:pt x="230758" y="274066"/>
                </a:lnTo>
                <a:lnTo>
                  <a:pt x="223012" y="258318"/>
                </a:lnTo>
                <a:lnTo>
                  <a:pt x="201041" y="249174"/>
                </a:lnTo>
                <a:lnTo>
                  <a:pt x="196469" y="247142"/>
                </a:lnTo>
                <a:lnTo>
                  <a:pt x="192277" y="245110"/>
                </a:lnTo>
                <a:lnTo>
                  <a:pt x="188087" y="241554"/>
                </a:lnTo>
                <a:lnTo>
                  <a:pt x="184403" y="237490"/>
                </a:lnTo>
                <a:lnTo>
                  <a:pt x="182372" y="233044"/>
                </a:lnTo>
                <a:lnTo>
                  <a:pt x="180721" y="227965"/>
                </a:lnTo>
                <a:lnTo>
                  <a:pt x="180213" y="221869"/>
                </a:lnTo>
                <a:lnTo>
                  <a:pt x="180721" y="217805"/>
                </a:lnTo>
                <a:lnTo>
                  <a:pt x="181228" y="213232"/>
                </a:lnTo>
                <a:lnTo>
                  <a:pt x="182879" y="209169"/>
                </a:lnTo>
                <a:lnTo>
                  <a:pt x="184403" y="205105"/>
                </a:lnTo>
                <a:lnTo>
                  <a:pt x="186563" y="201041"/>
                </a:lnTo>
                <a:lnTo>
                  <a:pt x="189102" y="196976"/>
                </a:lnTo>
                <a:lnTo>
                  <a:pt x="192277" y="193421"/>
                </a:lnTo>
                <a:lnTo>
                  <a:pt x="195325" y="189992"/>
                </a:lnTo>
                <a:lnTo>
                  <a:pt x="199008" y="186944"/>
                </a:lnTo>
                <a:lnTo>
                  <a:pt x="202692" y="184404"/>
                </a:lnTo>
                <a:lnTo>
                  <a:pt x="224027" y="175768"/>
                </a:lnTo>
                <a:lnTo>
                  <a:pt x="228219" y="175260"/>
                </a:lnTo>
                <a:lnTo>
                  <a:pt x="233933" y="175768"/>
                </a:lnTo>
                <a:lnTo>
                  <a:pt x="239141" y="177292"/>
                </a:lnTo>
                <a:lnTo>
                  <a:pt x="244348" y="179324"/>
                </a:lnTo>
                <a:lnTo>
                  <a:pt x="248539" y="182880"/>
                </a:lnTo>
                <a:lnTo>
                  <a:pt x="252222" y="186944"/>
                </a:lnTo>
                <a:lnTo>
                  <a:pt x="254762" y="191388"/>
                </a:lnTo>
                <a:lnTo>
                  <a:pt x="256285" y="195961"/>
                </a:lnTo>
                <a:lnTo>
                  <a:pt x="257937" y="200532"/>
                </a:lnTo>
                <a:lnTo>
                  <a:pt x="258952" y="204597"/>
                </a:lnTo>
                <a:lnTo>
                  <a:pt x="260476" y="208661"/>
                </a:lnTo>
                <a:lnTo>
                  <a:pt x="262635" y="212725"/>
                </a:lnTo>
                <a:lnTo>
                  <a:pt x="265683" y="216788"/>
                </a:lnTo>
                <a:lnTo>
                  <a:pt x="281813" y="224409"/>
                </a:lnTo>
                <a:lnTo>
                  <a:pt x="284988" y="224409"/>
                </a:lnTo>
                <a:lnTo>
                  <a:pt x="288163" y="223900"/>
                </a:lnTo>
                <a:lnTo>
                  <a:pt x="291210" y="222885"/>
                </a:lnTo>
                <a:lnTo>
                  <a:pt x="294894" y="221869"/>
                </a:lnTo>
                <a:lnTo>
                  <a:pt x="326644" y="192912"/>
                </a:lnTo>
                <a:lnTo>
                  <a:pt x="331343" y="186944"/>
                </a:lnTo>
                <a:lnTo>
                  <a:pt x="335025" y="181356"/>
                </a:lnTo>
                <a:lnTo>
                  <a:pt x="340741" y="171704"/>
                </a:lnTo>
                <a:lnTo>
                  <a:pt x="342265" y="168656"/>
                </a:lnTo>
                <a:lnTo>
                  <a:pt x="342773" y="166624"/>
                </a:lnTo>
                <a:lnTo>
                  <a:pt x="342265" y="162560"/>
                </a:lnTo>
                <a:lnTo>
                  <a:pt x="341249" y="159004"/>
                </a:lnTo>
                <a:lnTo>
                  <a:pt x="339217" y="154940"/>
                </a:lnTo>
                <a:lnTo>
                  <a:pt x="336550" y="151892"/>
                </a:lnTo>
                <a:lnTo>
                  <a:pt x="330326" y="146304"/>
                </a:lnTo>
                <a:lnTo>
                  <a:pt x="324103" y="141350"/>
                </a:lnTo>
                <a:lnTo>
                  <a:pt x="312547" y="132206"/>
                </a:lnTo>
                <a:lnTo>
                  <a:pt x="302132" y="124587"/>
                </a:lnTo>
                <a:lnTo>
                  <a:pt x="298069" y="121031"/>
                </a:lnTo>
                <a:lnTo>
                  <a:pt x="293877" y="117475"/>
                </a:lnTo>
                <a:lnTo>
                  <a:pt x="291210" y="113918"/>
                </a:lnTo>
                <a:lnTo>
                  <a:pt x="288671" y="110362"/>
                </a:lnTo>
                <a:lnTo>
                  <a:pt x="287654" y="106806"/>
                </a:lnTo>
                <a:lnTo>
                  <a:pt x="287654" y="102743"/>
                </a:lnTo>
                <a:lnTo>
                  <a:pt x="288671" y="98679"/>
                </a:lnTo>
                <a:lnTo>
                  <a:pt x="290702" y="94234"/>
                </a:lnTo>
                <a:lnTo>
                  <a:pt x="294385" y="89154"/>
                </a:lnTo>
                <a:lnTo>
                  <a:pt x="300100" y="83566"/>
                </a:lnTo>
                <a:close/>
              </a:path>
            </a:pathLst>
          </a:custGeom>
          <a:ln w="12174">
            <a:solidFill>
              <a:srgbClr val="01BCC6"/>
            </a:solidFill>
          </a:ln>
        </p:spPr>
        <p:txBody>
          <a:bodyPr wrap="square" lIns="0" tIns="0" rIns="0" bIns="0" rtlCol="0"/>
          <a:lstStyle/>
          <a:p>
            <a:endParaRPr/>
          </a:p>
        </p:txBody>
      </p:sp>
      <p:sp>
        <p:nvSpPr>
          <p:cNvPr id="30" name="bg object 30"/>
          <p:cNvSpPr/>
          <p:nvPr/>
        </p:nvSpPr>
        <p:spPr>
          <a:xfrm>
            <a:off x="8148701" y="4481538"/>
            <a:ext cx="504825" cy="476250"/>
          </a:xfrm>
          <a:custGeom>
            <a:avLst/>
            <a:gdLst/>
            <a:ahLst/>
            <a:cxnLst/>
            <a:rect l="l" t="t" r="r" b="b"/>
            <a:pathLst>
              <a:path w="504825" h="476250">
                <a:moveTo>
                  <a:pt x="0" y="180949"/>
                </a:moveTo>
                <a:lnTo>
                  <a:pt x="0" y="457149"/>
                </a:lnTo>
                <a:lnTo>
                  <a:pt x="123698" y="457149"/>
                </a:lnTo>
                <a:lnTo>
                  <a:pt x="123698" y="180949"/>
                </a:lnTo>
                <a:lnTo>
                  <a:pt x="0" y="180949"/>
                </a:lnTo>
                <a:close/>
              </a:path>
              <a:path w="504825" h="476250">
                <a:moveTo>
                  <a:pt x="76073" y="256692"/>
                </a:moveTo>
                <a:lnTo>
                  <a:pt x="71500" y="255930"/>
                </a:lnTo>
                <a:lnTo>
                  <a:pt x="67564" y="255181"/>
                </a:lnTo>
                <a:lnTo>
                  <a:pt x="53721" y="234505"/>
                </a:lnTo>
                <a:lnTo>
                  <a:pt x="54482" y="229920"/>
                </a:lnTo>
                <a:lnTo>
                  <a:pt x="55372" y="226098"/>
                </a:lnTo>
                <a:lnTo>
                  <a:pt x="57657" y="222262"/>
                </a:lnTo>
                <a:lnTo>
                  <a:pt x="60705" y="219214"/>
                </a:lnTo>
                <a:lnTo>
                  <a:pt x="63753" y="216128"/>
                </a:lnTo>
                <a:lnTo>
                  <a:pt x="67564" y="214629"/>
                </a:lnTo>
                <a:lnTo>
                  <a:pt x="71500" y="213080"/>
                </a:lnTo>
                <a:lnTo>
                  <a:pt x="76073" y="212331"/>
                </a:lnTo>
                <a:lnTo>
                  <a:pt x="80645" y="213080"/>
                </a:lnTo>
                <a:lnTo>
                  <a:pt x="84454" y="214629"/>
                </a:lnTo>
                <a:lnTo>
                  <a:pt x="88392" y="216128"/>
                </a:lnTo>
                <a:lnTo>
                  <a:pt x="91440" y="219214"/>
                </a:lnTo>
                <a:lnTo>
                  <a:pt x="94488" y="222262"/>
                </a:lnTo>
                <a:lnTo>
                  <a:pt x="96774" y="226098"/>
                </a:lnTo>
                <a:lnTo>
                  <a:pt x="97535" y="229920"/>
                </a:lnTo>
                <a:lnTo>
                  <a:pt x="98425" y="234505"/>
                </a:lnTo>
                <a:lnTo>
                  <a:pt x="76073" y="256692"/>
                </a:lnTo>
                <a:close/>
              </a:path>
              <a:path w="504825" h="476250">
                <a:moveTo>
                  <a:pt x="133350" y="411822"/>
                </a:moveTo>
                <a:lnTo>
                  <a:pt x="179070" y="411822"/>
                </a:lnTo>
                <a:lnTo>
                  <a:pt x="193801" y="419290"/>
                </a:lnTo>
                <a:lnTo>
                  <a:pt x="214502" y="428294"/>
                </a:lnTo>
                <a:lnTo>
                  <a:pt x="270637" y="449999"/>
                </a:lnTo>
                <a:lnTo>
                  <a:pt x="318643" y="464235"/>
                </a:lnTo>
                <a:lnTo>
                  <a:pt x="334899" y="467956"/>
                </a:lnTo>
                <a:lnTo>
                  <a:pt x="350393" y="471703"/>
                </a:lnTo>
                <a:lnTo>
                  <a:pt x="365887" y="473951"/>
                </a:lnTo>
                <a:lnTo>
                  <a:pt x="379983" y="475462"/>
                </a:lnTo>
                <a:lnTo>
                  <a:pt x="393953" y="476199"/>
                </a:lnTo>
                <a:lnTo>
                  <a:pt x="417575" y="476199"/>
                </a:lnTo>
                <a:lnTo>
                  <a:pt x="430149" y="475462"/>
                </a:lnTo>
                <a:lnTo>
                  <a:pt x="467741" y="462724"/>
                </a:lnTo>
                <a:lnTo>
                  <a:pt x="472948" y="434263"/>
                </a:lnTo>
                <a:lnTo>
                  <a:pt x="472313" y="429031"/>
                </a:lnTo>
                <a:lnTo>
                  <a:pt x="470789" y="424548"/>
                </a:lnTo>
                <a:lnTo>
                  <a:pt x="467741" y="420052"/>
                </a:lnTo>
                <a:lnTo>
                  <a:pt x="463423" y="416305"/>
                </a:lnTo>
                <a:lnTo>
                  <a:pt x="467105" y="415569"/>
                </a:lnTo>
                <a:lnTo>
                  <a:pt x="470789" y="414058"/>
                </a:lnTo>
                <a:lnTo>
                  <a:pt x="474472" y="412559"/>
                </a:lnTo>
                <a:lnTo>
                  <a:pt x="486282" y="367639"/>
                </a:lnTo>
                <a:lnTo>
                  <a:pt x="486282" y="363893"/>
                </a:lnTo>
                <a:lnTo>
                  <a:pt x="486282" y="360908"/>
                </a:lnTo>
                <a:lnTo>
                  <a:pt x="485521" y="357149"/>
                </a:lnTo>
                <a:lnTo>
                  <a:pt x="483997" y="354177"/>
                </a:lnTo>
                <a:lnTo>
                  <a:pt x="480314" y="348919"/>
                </a:lnTo>
                <a:lnTo>
                  <a:pt x="478154" y="346671"/>
                </a:lnTo>
                <a:lnTo>
                  <a:pt x="475869" y="344423"/>
                </a:lnTo>
                <a:lnTo>
                  <a:pt x="496570" y="296494"/>
                </a:lnTo>
                <a:lnTo>
                  <a:pt x="496570" y="292747"/>
                </a:lnTo>
                <a:lnTo>
                  <a:pt x="496570" y="289026"/>
                </a:lnTo>
                <a:lnTo>
                  <a:pt x="495934" y="285280"/>
                </a:lnTo>
                <a:lnTo>
                  <a:pt x="485521" y="272541"/>
                </a:lnTo>
                <a:lnTo>
                  <a:pt x="504698" y="224624"/>
                </a:lnTo>
                <a:lnTo>
                  <a:pt x="472313" y="194678"/>
                </a:lnTo>
                <a:lnTo>
                  <a:pt x="453008" y="190919"/>
                </a:lnTo>
                <a:lnTo>
                  <a:pt x="432307" y="187947"/>
                </a:lnTo>
                <a:lnTo>
                  <a:pt x="400557" y="184924"/>
                </a:lnTo>
                <a:lnTo>
                  <a:pt x="362966" y="182689"/>
                </a:lnTo>
                <a:lnTo>
                  <a:pt x="324612" y="180441"/>
                </a:lnTo>
                <a:lnTo>
                  <a:pt x="329692" y="171462"/>
                </a:lnTo>
                <a:lnTo>
                  <a:pt x="334137" y="160985"/>
                </a:lnTo>
                <a:lnTo>
                  <a:pt x="338581" y="149758"/>
                </a:lnTo>
                <a:lnTo>
                  <a:pt x="341502" y="137769"/>
                </a:lnTo>
                <a:lnTo>
                  <a:pt x="344550" y="125780"/>
                </a:lnTo>
                <a:lnTo>
                  <a:pt x="347472" y="113055"/>
                </a:lnTo>
                <a:lnTo>
                  <a:pt x="350393" y="88366"/>
                </a:lnTo>
                <a:lnTo>
                  <a:pt x="352678" y="65887"/>
                </a:lnTo>
                <a:lnTo>
                  <a:pt x="354075" y="47167"/>
                </a:lnTo>
                <a:lnTo>
                  <a:pt x="354075" y="29946"/>
                </a:lnTo>
                <a:lnTo>
                  <a:pt x="354075" y="24688"/>
                </a:lnTo>
                <a:lnTo>
                  <a:pt x="351917" y="18694"/>
                </a:lnTo>
                <a:lnTo>
                  <a:pt x="324612" y="0"/>
                </a:lnTo>
                <a:lnTo>
                  <a:pt x="313435" y="749"/>
                </a:lnTo>
                <a:lnTo>
                  <a:pt x="306070" y="2247"/>
                </a:lnTo>
                <a:lnTo>
                  <a:pt x="300227" y="4495"/>
                </a:lnTo>
                <a:lnTo>
                  <a:pt x="295782" y="6743"/>
                </a:lnTo>
                <a:lnTo>
                  <a:pt x="283972" y="44919"/>
                </a:lnTo>
                <a:lnTo>
                  <a:pt x="266192" y="92087"/>
                </a:lnTo>
                <a:lnTo>
                  <a:pt x="250698" y="120548"/>
                </a:lnTo>
                <a:lnTo>
                  <a:pt x="244094" y="127279"/>
                </a:lnTo>
                <a:lnTo>
                  <a:pt x="233679" y="137769"/>
                </a:lnTo>
                <a:lnTo>
                  <a:pt x="209296" y="160985"/>
                </a:lnTo>
                <a:lnTo>
                  <a:pt x="176910" y="190919"/>
                </a:lnTo>
                <a:lnTo>
                  <a:pt x="133350" y="190919"/>
                </a:lnTo>
              </a:path>
            </a:pathLst>
          </a:custGeom>
          <a:ln w="12174">
            <a:solidFill>
              <a:srgbClr val="FFFFFF"/>
            </a:solidFill>
          </a:ln>
        </p:spPr>
        <p:txBody>
          <a:bodyPr wrap="square" lIns="0" tIns="0" rIns="0" bIns="0" rtlCol="0"/>
          <a:lstStyle/>
          <a:p>
            <a:endParaRPr/>
          </a:p>
        </p:txBody>
      </p:sp>
      <p:pic>
        <p:nvPicPr>
          <p:cNvPr id="31" name="bg object 31"/>
          <p:cNvPicPr/>
          <p:nvPr/>
        </p:nvPicPr>
        <p:blipFill>
          <a:blip r:embed="rId7" cstate="print"/>
          <a:stretch>
            <a:fillRect/>
          </a:stretch>
        </p:blipFill>
        <p:spPr>
          <a:xfrm>
            <a:off x="2256163" y="998768"/>
            <a:ext cx="174099" cy="126443"/>
          </a:xfrm>
          <a:prstGeom prst="rect">
            <a:avLst/>
          </a:prstGeom>
        </p:spPr>
      </p:pic>
      <p:sp>
        <p:nvSpPr>
          <p:cNvPr id="32" name="bg object 32"/>
          <p:cNvSpPr/>
          <p:nvPr/>
        </p:nvSpPr>
        <p:spPr>
          <a:xfrm>
            <a:off x="2147950" y="490600"/>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DEE9F1"/>
          </a:solidFill>
        </p:spPr>
        <p:txBody>
          <a:bodyPr wrap="square" lIns="0" tIns="0" rIns="0" bIns="0" rtlCol="0"/>
          <a:lstStyle/>
          <a:p>
            <a:endParaRPr/>
          </a:p>
        </p:txBody>
      </p:sp>
      <p:sp>
        <p:nvSpPr>
          <p:cNvPr id="17" name="bg object 17"/>
          <p:cNvSpPr/>
          <p:nvPr/>
        </p:nvSpPr>
        <p:spPr>
          <a:xfrm>
            <a:off x="0" y="561975"/>
            <a:ext cx="2466975" cy="2628900"/>
          </a:xfrm>
          <a:custGeom>
            <a:avLst/>
            <a:gdLst/>
            <a:ahLst/>
            <a:cxnLst/>
            <a:rect l="l" t="t" r="r" b="b"/>
            <a:pathLst>
              <a:path w="2466975" h="2628900">
                <a:moveTo>
                  <a:pt x="1147762" y="0"/>
                </a:moveTo>
                <a:lnTo>
                  <a:pt x="1099399" y="866"/>
                </a:lnTo>
                <a:lnTo>
                  <a:pt x="1051474" y="3447"/>
                </a:lnTo>
                <a:lnTo>
                  <a:pt x="1004018" y="7713"/>
                </a:lnTo>
                <a:lnTo>
                  <a:pt x="957060" y="13633"/>
                </a:lnTo>
                <a:lnTo>
                  <a:pt x="910630" y="21178"/>
                </a:lnTo>
                <a:lnTo>
                  <a:pt x="864758" y="30318"/>
                </a:lnTo>
                <a:lnTo>
                  <a:pt x="819474" y="41024"/>
                </a:lnTo>
                <a:lnTo>
                  <a:pt x="774807" y="53265"/>
                </a:lnTo>
                <a:lnTo>
                  <a:pt x="730787" y="67013"/>
                </a:lnTo>
                <a:lnTo>
                  <a:pt x="687444" y="82237"/>
                </a:lnTo>
                <a:lnTo>
                  <a:pt x="644808" y="98908"/>
                </a:lnTo>
                <a:lnTo>
                  <a:pt x="602908" y="116996"/>
                </a:lnTo>
                <a:lnTo>
                  <a:pt x="561775" y="136471"/>
                </a:lnTo>
                <a:lnTo>
                  <a:pt x="521439" y="157304"/>
                </a:lnTo>
                <a:lnTo>
                  <a:pt x="481928" y="179465"/>
                </a:lnTo>
                <a:lnTo>
                  <a:pt x="443273" y="202924"/>
                </a:lnTo>
                <a:lnTo>
                  <a:pt x="405504" y="227651"/>
                </a:lnTo>
                <a:lnTo>
                  <a:pt x="368650" y="253617"/>
                </a:lnTo>
                <a:lnTo>
                  <a:pt x="332741" y="280793"/>
                </a:lnTo>
                <a:lnTo>
                  <a:pt x="297808" y="309148"/>
                </a:lnTo>
                <a:lnTo>
                  <a:pt x="263879" y="338652"/>
                </a:lnTo>
                <a:lnTo>
                  <a:pt x="230986" y="369277"/>
                </a:lnTo>
                <a:lnTo>
                  <a:pt x="199156" y="400992"/>
                </a:lnTo>
                <a:lnTo>
                  <a:pt x="168421" y="433767"/>
                </a:lnTo>
                <a:lnTo>
                  <a:pt x="138810" y="467574"/>
                </a:lnTo>
                <a:lnTo>
                  <a:pt x="110353" y="502381"/>
                </a:lnTo>
                <a:lnTo>
                  <a:pt x="83079" y="538160"/>
                </a:lnTo>
                <a:lnTo>
                  <a:pt x="57020" y="574881"/>
                </a:lnTo>
                <a:lnTo>
                  <a:pt x="32203" y="612514"/>
                </a:lnTo>
                <a:lnTo>
                  <a:pt x="8659" y="651030"/>
                </a:lnTo>
                <a:lnTo>
                  <a:pt x="0" y="1962540"/>
                </a:lnTo>
                <a:lnTo>
                  <a:pt x="8659" y="1977869"/>
                </a:lnTo>
                <a:lnTo>
                  <a:pt x="32203" y="2016385"/>
                </a:lnTo>
                <a:lnTo>
                  <a:pt x="57020" y="2054018"/>
                </a:lnTo>
                <a:lnTo>
                  <a:pt x="83079" y="2090739"/>
                </a:lnTo>
                <a:lnTo>
                  <a:pt x="110353" y="2126518"/>
                </a:lnTo>
                <a:lnTo>
                  <a:pt x="138810" y="2161325"/>
                </a:lnTo>
                <a:lnTo>
                  <a:pt x="168421" y="2195132"/>
                </a:lnTo>
                <a:lnTo>
                  <a:pt x="199156" y="2227907"/>
                </a:lnTo>
                <a:lnTo>
                  <a:pt x="230986" y="2259622"/>
                </a:lnTo>
                <a:lnTo>
                  <a:pt x="263879" y="2290247"/>
                </a:lnTo>
                <a:lnTo>
                  <a:pt x="297808" y="2319751"/>
                </a:lnTo>
                <a:lnTo>
                  <a:pt x="332741" y="2348106"/>
                </a:lnTo>
                <a:lnTo>
                  <a:pt x="368650" y="2375282"/>
                </a:lnTo>
                <a:lnTo>
                  <a:pt x="405504" y="2401248"/>
                </a:lnTo>
                <a:lnTo>
                  <a:pt x="443273" y="2425975"/>
                </a:lnTo>
                <a:lnTo>
                  <a:pt x="481928" y="2449434"/>
                </a:lnTo>
                <a:lnTo>
                  <a:pt x="521439" y="2471595"/>
                </a:lnTo>
                <a:lnTo>
                  <a:pt x="561775" y="2492428"/>
                </a:lnTo>
                <a:lnTo>
                  <a:pt x="602908" y="2511903"/>
                </a:lnTo>
                <a:lnTo>
                  <a:pt x="644808" y="2529991"/>
                </a:lnTo>
                <a:lnTo>
                  <a:pt x="687444" y="2546662"/>
                </a:lnTo>
                <a:lnTo>
                  <a:pt x="730787" y="2561886"/>
                </a:lnTo>
                <a:lnTo>
                  <a:pt x="774807" y="2575634"/>
                </a:lnTo>
                <a:lnTo>
                  <a:pt x="819474" y="2587875"/>
                </a:lnTo>
                <a:lnTo>
                  <a:pt x="864758" y="2598581"/>
                </a:lnTo>
                <a:lnTo>
                  <a:pt x="910630" y="2607721"/>
                </a:lnTo>
                <a:lnTo>
                  <a:pt x="957060" y="2615266"/>
                </a:lnTo>
                <a:lnTo>
                  <a:pt x="1004018" y="2621186"/>
                </a:lnTo>
                <a:lnTo>
                  <a:pt x="1051474" y="2625452"/>
                </a:lnTo>
                <a:lnTo>
                  <a:pt x="1099399" y="2628033"/>
                </a:lnTo>
                <a:lnTo>
                  <a:pt x="1147762" y="2628900"/>
                </a:lnTo>
                <a:lnTo>
                  <a:pt x="1196122" y="2628033"/>
                </a:lnTo>
                <a:lnTo>
                  <a:pt x="1244043" y="2625452"/>
                </a:lnTo>
                <a:lnTo>
                  <a:pt x="1291497" y="2621186"/>
                </a:lnTo>
                <a:lnTo>
                  <a:pt x="1338452" y="2615266"/>
                </a:lnTo>
                <a:lnTo>
                  <a:pt x="1384880" y="2607721"/>
                </a:lnTo>
                <a:lnTo>
                  <a:pt x="1430750" y="2598581"/>
                </a:lnTo>
                <a:lnTo>
                  <a:pt x="1476033" y="2587875"/>
                </a:lnTo>
                <a:lnTo>
                  <a:pt x="1520699" y="2575634"/>
                </a:lnTo>
                <a:lnTo>
                  <a:pt x="1564718" y="2561886"/>
                </a:lnTo>
                <a:lnTo>
                  <a:pt x="1608060" y="2546662"/>
                </a:lnTo>
                <a:lnTo>
                  <a:pt x="1650695" y="2529991"/>
                </a:lnTo>
                <a:lnTo>
                  <a:pt x="1692594" y="2511903"/>
                </a:lnTo>
                <a:lnTo>
                  <a:pt x="1733726" y="2492428"/>
                </a:lnTo>
                <a:lnTo>
                  <a:pt x="1774063" y="2471595"/>
                </a:lnTo>
                <a:lnTo>
                  <a:pt x="1813574" y="2449434"/>
                </a:lnTo>
                <a:lnTo>
                  <a:pt x="1852229" y="2425975"/>
                </a:lnTo>
                <a:lnTo>
                  <a:pt x="1889998" y="2401248"/>
                </a:lnTo>
                <a:lnTo>
                  <a:pt x="1926852" y="2375282"/>
                </a:lnTo>
                <a:lnTo>
                  <a:pt x="1962761" y="2348106"/>
                </a:lnTo>
                <a:lnTo>
                  <a:pt x="1997695" y="2319751"/>
                </a:lnTo>
                <a:lnTo>
                  <a:pt x="2031624" y="2290247"/>
                </a:lnTo>
                <a:lnTo>
                  <a:pt x="2064519" y="2259622"/>
                </a:lnTo>
                <a:lnTo>
                  <a:pt x="2096349" y="2227907"/>
                </a:lnTo>
                <a:lnTo>
                  <a:pt x="2127085" y="2195132"/>
                </a:lnTo>
                <a:lnTo>
                  <a:pt x="2156697" y="2161325"/>
                </a:lnTo>
                <a:lnTo>
                  <a:pt x="2185155" y="2126518"/>
                </a:lnTo>
                <a:lnTo>
                  <a:pt x="2212430" y="2090739"/>
                </a:lnTo>
                <a:lnTo>
                  <a:pt x="2238491" y="2054018"/>
                </a:lnTo>
                <a:lnTo>
                  <a:pt x="2263309" y="2016385"/>
                </a:lnTo>
                <a:lnTo>
                  <a:pt x="2286853" y="1977869"/>
                </a:lnTo>
                <a:lnTo>
                  <a:pt x="2309095" y="1938501"/>
                </a:lnTo>
                <a:lnTo>
                  <a:pt x="2330004" y="1898310"/>
                </a:lnTo>
                <a:lnTo>
                  <a:pt x="2349550" y="1857326"/>
                </a:lnTo>
                <a:lnTo>
                  <a:pt x="2367704" y="1815578"/>
                </a:lnTo>
                <a:lnTo>
                  <a:pt x="2384436" y="1773096"/>
                </a:lnTo>
                <a:lnTo>
                  <a:pt x="2399716" y="1729910"/>
                </a:lnTo>
                <a:lnTo>
                  <a:pt x="2413514" y="1686050"/>
                </a:lnTo>
                <a:lnTo>
                  <a:pt x="2425800" y="1641545"/>
                </a:lnTo>
                <a:lnTo>
                  <a:pt x="2436545" y="1596424"/>
                </a:lnTo>
                <a:lnTo>
                  <a:pt x="2445719" y="1550719"/>
                </a:lnTo>
                <a:lnTo>
                  <a:pt x="2453291" y="1504457"/>
                </a:lnTo>
                <a:lnTo>
                  <a:pt x="2459233" y="1457670"/>
                </a:lnTo>
                <a:lnTo>
                  <a:pt x="2463514" y="1410387"/>
                </a:lnTo>
                <a:lnTo>
                  <a:pt x="2466104" y="1362636"/>
                </a:lnTo>
                <a:lnTo>
                  <a:pt x="2466975" y="1314450"/>
                </a:lnTo>
                <a:lnTo>
                  <a:pt x="2466104" y="1266263"/>
                </a:lnTo>
                <a:lnTo>
                  <a:pt x="2463514" y="1218512"/>
                </a:lnTo>
                <a:lnTo>
                  <a:pt x="2459233" y="1171229"/>
                </a:lnTo>
                <a:lnTo>
                  <a:pt x="2453291" y="1124442"/>
                </a:lnTo>
                <a:lnTo>
                  <a:pt x="2445719" y="1078180"/>
                </a:lnTo>
                <a:lnTo>
                  <a:pt x="2436545" y="1032475"/>
                </a:lnTo>
                <a:lnTo>
                  <a:pt x="2425800" y="987354"/>
                </a:lnTo>
                <a:lnTo>
                  <a:pt x="2413514" y="942849"/>
                </a:lnTo>
                <a:lnTo>
                  <a:pt x="2399716" y="898989"/>
                </a:lnTo>
                <a:lnTo>
                  <a:pt x="2384436" y="855803"/>
                </a:lnTo>
                <a:lnTo>
                  <a:pt x="2367704" y="813321"/>
                </a:lnTo>
                <a:lnTo>
                  <a:pt x="2349550" y="771573"/>
                </a:lnTo>
                <a:lnTo>
                  <a:pt x="2330004" y="730589"/>
                </a:lnTo>
                <a:lnTo>
                  <a:pt x="2309095" y="690398"/>
                </a:lnTo>
                <a:lnTo>
                  <a:pt x="2286853" y="651030"/>
                </a:lnTo>
                <a:lnTo>
                  <a:pt x="2263309" y="612514"/>
                </a:lnTo>
                <a:lnTo>
                  <a:pt x="2238491" y="574881"/>
                </a:lnTo>
                <a:lnTo>
                  <a:pt x="2212430" y="538160"/>
                </a:lnTo>
                <a:lnTo>
                  <a:pt x="2185155" y="502381"/>
                </a:lnTo>
                <a:lnTo>
                  <a:pt x="2156697" y="467574"/>
                </a:lnTo>
                <a:lnTo>
                  <a:pt x="2127085" y="433767"/>
                </a:lnTo>
                <a:lnTo>
                  <a:pt x="2096349" y="400992"/>
                </a:lnTo>
                <a:lnTo>
                  <a:pt x="2064519" y="369277"/>
                </a:lnTo>
                <a:lnTo>
                  <a:pt x="2031624" y="338652"/>
                </a:lnTo>
                <a:lnTo>
                  <a:pt x="1997695" y="309148"/>
                </a:lnTo>
                <a:lnTo>
                  <a:pt x="1962761" y="280793"/>
                </a:lnTo>
                <a:lnTo>
                  <a:pt x="1926852" y="253617"/>
                </a:lnTo>
                <a:lnTo>
                  <a:pt x="1889998" y="227651"/>
                </a:lnTo>
                <a:lnTo>
                  <a:pt x="1852229" y="202924"/>
                </a:lnTo>
                <a:lnTo>
                  <a:pt x="1813574" y="179465"/>
                </a:lnTo>
                <a:lnTo>
                  <a:pt x="1774063" y="157304"/>
                </a:lnTo>
                <a:lnTo>
                  <a:pt x="1733726" y="136471"/>
                </a:lnTo>
                <a:lnTo>
                  <a:pt x="1692594" y="116996"/>
                </a:lnTo>
                <a:lnTo>
                  <a:pt x="1650695" y="98908"/>
                </a:lnTo>
                <a:lnTo>
                  <a:pt x="1608060" y="82237"/>
                </a:lnTo>
                <a:lnTo>
                  <a:pt x="1564718" y="67013"/>
                </a:lnTo>
                <a:lnTo>
                  <a:pt x="1520699" y="53265"/>
                </a:lnTo>
                <a:lnTo>
                  <a:pt x="1476033" y="41024"/>
                </a:lnTo>
                <a:lnTo>
                  <a:pt x="1430750" y="30318"/>
                </a:lnTo>
                <a:lnTo>
                  <a:pt x="1384880" y="21178"/>
                </a:lnTo>
                <a:lnTo>
                  <a:pt x="1338452" y="13633"/>
                </a:lnTo>
                <a:lnTo>
                  <a:pt x="1291497" y="7713"/>
                </a:lnTo>
                <a:lnTo>
                  <a:pt x="1244043" y="3447"/>
                </a:lnTo>
                <a:lnTo>
                  <a:pt x="1196122" y="866"/>
                </a:lnTo>
                <a:lnTo>
                  <a:pt x="1147762" y="0"/>
                </a:lnTo>
                <a:close/>
              </a:path>
            </a:pathLst>
          </a:custGeom>
          <a:solidFill>
            <a:srgbClr val="01BCC6"/>
          </a:solidFill>
        </p:spPr>
        <p:txBody>
          <a:bodyPr wrap="square" lIns="0" tIns="0" rIns="0" bIns="0" rtlCol="0"/>
          <a:lstStyle/>
          <a:p>
            <a:endParaRPr/>
          </a:p>
        </p:txBody>
      </p:sp>
      <p:sp>
        <p:nvSpPr>
          <p:cNvPr id="18" name="bg object 18"/>
          <p:cNvSpPr/>
          <p:nvPr/>
        </p:nvSpPr>
        <p:spPr>
          <a:xfrm>
            <a:off x="1809750" y="266700"/>
            <a:ext cx="1057275" cy="1057275"/>
          </a:xfrm>
          <a:custGeom>
            <a:avLst/>
            <a:gdLst/>
            <a:ahLst/>
            <a:cxnLst/>
            <a:rect l="l" t="t" r="r" b="b"/>
            <a:pathLst>
              <a:path w="1057275" h="1057275">
                <a:moveTo>
                  <a:pt x="528701" y="0"/>
                </a:moveTo>
                <a:lnTo>
                  <a:pt x="480581" y="2160"/>
                </a:lnTo>
                <a:lnTo>
                  <a:pt x="433671" y="8518"/>
                </a:lnTo>
                <a:lnTo>
                  <a:pt x="388158" y="18886"/>
                </a:lnTo>
                <a:lnTo>
                  <a:pt x="344228" y="33077"/>
                </a:lnTo>
                <a:lnTo>
                  <a:pt x="302068" y="50905"/>
                </a:lnTo>
                <a:lnTo>
                  <a:pt x="261864" y="72183"/>
                </a:lnTo>
                <a:lnTo>
                  <a:pt x="223804" y="96723"/>
                </a:lnTo>
                <a:lnTo>
                  <a:pt x="188074" y="124339"/>
                </a:lnTo>
                <a:lnTo>
                  <a:pt x="154860" y="154844"/>
                </a:lnTo>
                <a:lnTo>
                  <a:pt x="124350" y="188052"/>
                </a:lnTo>
                <a:lnTo>
                  <a:pt x="96730" y="223775"/>
                </a:lnTo>
                <a:lnTo>
                  <a:pt x="72187" y="261826"/>
                </a:lnTo>
                <a:lnTo>
                  <a:pt x="50908" y="302020"/>
                </a:lnTo>
                <a:lnTo>
                  <a:pt x="33079" y="344168"/>
                </a:lnTo>
                <a:lnTo>
                  <a:pt x="18887" y="388084"/>
                </a:lnTo>
                <a:lnTo>
                  <a:pt x="8518" y="433582"/>
                </a:lnTo>
                <a:lnTo>
                  <a:pt x="2160" y="480474"/>
                </a:lnTo>
                <a:lnTo>
                  <a:pt x="0" y="528574"/>
                </a:lnTo>
                <a:lnTo>
                  <a:pt x="2160" y="576693"/>
                </a:lnTo>
                <a:lnTo>
                  <a:pt x="8518" y="623603"/>
                </a:lnTo>
                <a:lnTo>
                  <a:pt x="18887" y="669116"/>
                </a:lnTo>
                <a:lnTo>
                  <a:pt x="33079" y="713046"/>
                </a:lnTo>
                <a:lnTo>
                  <a:pt x="50908" y="755206"/>
                </a:lnTo>
                <a:lnTo>
                  <a:pt x="72187" y="795410"/>
                </a:lnTo>
                <a:lnTo>
                  <a:pt x="96730" y="833470"/>
                </a:lnTo>
                <a:lnTo>
                  <a:pt x="124350" y="869200"/>
                </a:lnTo>
                <a:lnTo>
                  <a:pt x="154860" y="902414"/>
                </a:lnTo>
                <a:lnTo>
                  <a:pt x="188074" y="932924"/>
                </a:lnTo>
                <a:lnTo>
                  <a:pt x="223804" y="960544"/>
                </a:lnTo>
                <a:lnTo>
                  <a:pt x="261864" y="985087"/>
                </a:lnTo>
                <a:lnTo>
                  <a:pt x="302068" y="1006366"/>
                </a:lnTo>
                <a:lnTo>
                  <a:pt x="344228" y="1024195"/>
                </a:lnTo>
                <a:lnTo>
                  <a:pt x="388158" y="1038387"/>
                </a:lnTo>
                <a:lnTo>
                  <a:pt x="433671" y="1048756"/>
                </a:lnTo>
                <a:lnTo>
                  <a:pt x="480581" y="1055114"/>
                </a:lnTo>
                <a:lnTo>
                  <a:pt x="528701" y="1057275"/>
                </a:lnTo>
                <a:lnTo>
                  <a:pt x="576800" y="1055114"/>
                </a:lnTo>
                <a:lnTo>
                  <a:pt x="623692" y="1048756"/>
                </a:lnTo>
                <a:lnTo>
                  <a:pt x="669190" y="1038387"/>
                </a:lnTo>
                <a:lnTo>
                  <a:pt x="713106" y="1024195"/>
                </a:lnTo>
                <a:lnTo>
                  <a:pt x="755254" y="1006366"/>
                </a:lnTo>
                <a:lnTo>
                  <a:pt x="795448" y="985087"/>
                </a:lnTo>
                <a:lnTo>
                  <a:pt x="833499" y="960544"/>
                </a:lnTo>
                <a:lnTo>
                  <a:pt x="869222" y="932924"/>
                </a:lnTo>
                <a:lnTo>
                  <a:pt x="902430" y="902414"/>
                </a:lnTo>
                <a:lnTo>
                  <a:pt x="932935" y="869200"/>
                </a:lnTo>
                <a:lnTo>
                  <a:pt x="960551" y="833470"/>
                </a:lnTo>
                <a:lnTo>
                  <a:pt x="985091" y="795410"/>
                </a:lnTo>
                <a:lnTo>
                  <a:pt x="1006369" y="755206"/>
                </a:lnTo>
                <a:lnTo>
                  <a:pt x="1024197" y="713046"/>
                </a:lnTo>
                <a:lnTo>
                  <a:pt x="1038388" y="669116"/>
                </a:lnTo>
                <a:lnTo>
                  <a:pt x="1048756" y="623603"/>
                </a:lnTo>
                <a:lnTo>
                  <a:pt x="1055114" y="576693"/>
                </a:lnTo>
                <a:lnTo>
                  <a:pt x="1057275" y="528574"/>
                </a:lnTo>
                <a:lnTo>
                  <a:pt x="1055114" y="480474"/>
                </a:lnTo>
                <a:lnTo>
                  <a:pt x="1048756" y="433582"/>
                </a:lnTo>
                <a:lnTo>
                  <a:pt x="1038388" y="388084"/>
                </a:lnTo>
                <a:lnTo>
                  <a:pt x="1024197" y="344168"/>
                </a:lnTo>
                <a:lnTo>
                  <a:pt x="1006369" y="302020"/>
                </a:lnTo>
                <a:lnTo>
                  <a:pt x="985091" y="261826"/>
                </a:lnTo>
                <a:lnTo>
                  <a:pt x="960551" y="223775"/>
                </a:lnTo>
                <a:lnTo>
                  <a:pt x="932935" y="188052"/>
                </a:lnTo>
                <a:lnTo>
                  <a:pt x="902430" y="154844"/>
                </a:lnTo>
                <a:lnTo>
                  <a:pt x="869222" y="124339"/>
                </a:lnTo>
                <a:lnTo>
                  <a:pt x="833499" y="96723"/>
                </a:lnTo>
                <a:lnTo>
                  <a:pt x="795448" y="72183"/>
                </a:lnTo>
                <a:lnTo>
                  <a:pt x="755254" y="50905"/>
                </a:lnTo>
                <a:lnTo>
                  <a:pt x="713106" y="33077"/>
                </a:lnTo>
                <a:lnTo>
                  <a:pt x="669190" y="18886"/>
                </a:lnTo>
                <a:lnTo>
                  <a:pt x="623692" y="8518"/>
                </a:lnTo>
                <a:lnTo>
                  <a:pt x="576800" y="2160"/>
                </a:lnTo>
                <a:lnTo>
                  <a:pt x="528701" y="0"/>
                </a:lnTo>
                <a:close/>
              </a:path>
            </a:pathLst>
          </a:custGeom>
          <a:solidFill>
            <a:srgbClr val="FFB600">
              <a:alpha val="79606"/>
            </a:srgbClr>
          </a:solidFill>
        </p:spPr>
        <p:txBody>
          <a:bodyPr wrap="square" lIns="0" tIns="0" rIns="0" bIns="0" rtlCol="0"/>
          <a:lstStyle/>
          <a:p>
            <a:endParaRPr/>
          </a:p>
        </p:txBody>
      </p:sp>
      <p:sp>
        <p:nvSpPr>
          <p:cNvPr id="19" name="bg object 19"/>
          <p:cNvSpPr/>
          <p:nvPr/>
        </p:nvSpPr>
        <p:spPr>
          <a:xfrm>
            <a:off x="1704975" y="0"/>
            <a:ext cx="304800" cy="171450"/>
          </a:xfrm>
          <a:custGeom>
            <a:avLst/>
            <a:gdLst/>
            <a:ahLst/>
            <a:cxnLst/>
            <a:rect l="l" t="t" r="r" b="b"/>
            <a:pathLst>
              <a:path w="304800" h="171450">
                <a:moveTo>
                  <a:pt x="301729" y="0"/>
                </a:moveTo>
                <a:lnTo>
                  <a:pt x="3070" y="0"/>
                </a:lnTo>
                <a:lnTo>
                  <a:pt x="0" y="19050"/>
                </a:lnTo>
                <a:lnTo>
                  <a:pt x="7766" y="67232"/>
                </a:lnTo>
                <a:lnTo>
                  <a:pt x="29394" y="109069"/>
                </a:lnTo>
                <a:lnTo>
                  <a:pt x="62380" y="142055"/>
                </a:lnTo>
                <a:lnTo>
                  <a:pt x="104217" y="163683"/>
                </a:lnTo>
                <a:lnTo>
                  <a:pt x="152400" y="171450"/>
                </a:lnTo>
                <a:lnTo>
                  <a:pt x="200582" y="163683"/>
                </a:lnTo>
                <a:lnTo>
                  <a:pt x="242419" y="142055"/>
                </a:lnTo>
                <a:lnTo>
                  <a:pt x="275405" y="109069"/>
                </a:lnTo>
                <a:lnTo>
                  <a:pt x="297033" y="67232"/>
                </a:lnTo>
                <a:lnTo>
                  <a:pt x="304800" y="19050"/>
                </a:lnTo>
                <a:lnTo>
                  <a:pt x="301729" y="0"/>
                </a:lnTo>
                <a:close/>
              </a:path>
            </a:pathLst>
          </a:custGeom>
          <a:solidFill>
            <a:srgbClr val="FF9654"/>
          </a:solidFill>
        </p:spPr>
        <p:txBody>
          <a:bodyPr wrap="square" lIns="0" tIns="0" rIns="0" bIns="0" rtlCol="0"/>
          <a:lstStyle/>
          <a:p>
            <a:endParaRPr/>
          </a:p>
        </p:txBody>
      </p:sp>
      <p:sp>
        <p:nvSpPr>
          <p:cNvPr id="20" name="bg object 20"/>
          <p:cNvSpPr/>
          <p:nvPr/>
        </p:nvSpPr>
        <p:spPr>
          <a:xfrm>
            <a:off x="228600" y="2886075"/>
            <a:ext cx="609600" cy="609600"/>
          </a:xfrm>
          <a:custGeom>
            <a:avLst/>
            <a:gdLst/>
            <a:ahLst/>
            <a:cxnLst/>
            <a:rect l="l" t="t" r="r" b="b"/>
            <a:pathLst>
              <a:path w="609600" h="609600">
                <a:moveTo>
                  <a:pt x="304800" y="0"/>
                </a:moveTo>
                <a:lnTo>
                  <a:pt x="255359" y="3990"/>
                </a:lnTo>
                <a:lnTo>
                  <a:pt x="208458" y="15544"/>
                </a:lnTo>
                <a:lnTo>
                  <a:pt x="164725" y="34032"/>
                </a:lnTo>
                <a:lnTo>
                  <a:pt x="124788" y="58826"/>
                </a:lnTo>
                <a:lnTo>
                  <a:pt x="89273" y="89296"/>
                </a:lnTo>
                <a:lnTo>
                  <a:pt x="58808" y="124815"/>
                </a:lnTo>
                <a:lnTo>
                  <a:pt x="34020" y="164753"/>
                </a:lnTo>
                <a:lnTo>
                  <a:pt x="15538" y="208483"/>
                </a:lnTo>
                <a:lnTo>
                  <a:pt x="3989" y="255374"/>
                </a:lnTo>
                <a:lnTo>
                  <a:pt x="0" y="304800"/>
                </a:lnTo>
                <a:lnTo>
                  <a:pt x="3989" y="354225"/>
                </a:lnTo>
                <a:lnTo>
                  <a:pt x="15538" y="401116"/>
                </a:lnTo>
                <a:lnTo>
                  <a:pt x="34020" y="444846"/>
                </a:lnTo>
                <a:lnTo>
                  <a:pt x="58808" y="484784"/>
                </a:lnTo>
                <a:lnTo>
                  <a:pt x="89273" y="520303"/>
                </a:lnTo>
                <a:lnTo>
                  <a:pt x="124788" y="550773"/>
                </a:lnTo>
                <a:lnTo>
                  <a:pt x="164725" y="575567"/>
                </a:lnTo>
                <a:lnTo>
                  <a:pt x="208458" y="594055"/>
                </a:lnTo>
                <a:lnTo>
                  <a:pt x="255359" y="605609"/>
                </a:lnTo>
                <a:lnTo>
                  <a:pt x="304800" y="609600"/>
                </a:lnTo>
                <a:lnTo>
                  <a:pt x="354240" y="605609"/>
                </a:lnTo>
                <a:lnTo>
                  <a:pt x="401141" y="594055"/>
                </a:lnTo>
                <a:lnTo>
                  <a:pt x="444874" y="575567"/>
                </a:lnTo>
                <a:lnTo>
                  <a:pt x="484811" y="550773"/>
                </a:lnTo>
                <a:lnTo>
                  <a:pt x="520326" y="520303"/>
                </a:lnTo>
                <a:lnTo>
                  <a:pt x="550791" y="484784"/>
                </a:lnTo>
                <a:lnTo>
                  <a:pt x="575579" y="444846"/>
                </a:lnTo>
                <a:lnTo>
                  <a:pt x="594061" y="401116"/>
                </a:lnTo>
                <a:lnTo>
                  <a:pt x="605610" y="354225"/>
                </a:lnTo>
                <a:lnTo>
                  <a:pt x="609600" y="304800"/>
                </a:lnTo>
                <a:lnTo>
                  <a:pt x="605610" y="255374"/>
                </a:lnTo>
                <a:lnTo>
                  <a:pt x="594061" y="208483"/>
                </a:lnTo>
                <a:lnTo>
                  <a:pt x="575579" y="164753"/>
                </a:lnTo>
                <a:lnTo>
                  <a:pt x="550791" y="124815"/>
                </a:lnTo>
                <a:lnTo>
                  <a:pt x="520326" y="89296"/>
                </a:lnTo>
                <a:lnTo>
                  <a:pt x="484811" y="58826"/>
                </a:lnTo>
                <a:lnTo>
                  <a:pt x="444874" y="34032"/>
                </a:lnTo>
                <a:lnTo>
                  <a:pt x="401141" y="15544"/>
                </a:lnTo>
                <a:lnTo>
                  <a:pt x="354240" y="3990"/>
                </a:lnTo>
                <a:lnTo>
                  <a:pt x="304800" y="0"/>
                </a:lnTo>
                <a:close/>
              </a:path>
            </a:pathLst>
          </a:custGeom>
          <a:solidFill>
            <a:srgbClr val="FB4540">
              <a:alpha val="78823"/>
            </a:srgbClr>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1524000" y="314325"/>
            <a:ext cx="209550" cy="219075"/>
          </a:xfrm>
          <a:prstGeom prst="rect">
            <a:avLst/>
          </a:prstGeom>
        </p:spPr>
      </p:pic>
      <p:sp>
        <p:nvSpPr>
          <p:cNvPr id="22" name="bg object 22"/>
          <p:cNvSpPr/>
          <p:nvPr/>
        </p:nvSpPr>
        <p:spPr>
          <a:xfrm>
            <a:off x="7848600" y="4171950"/>
            <a:ext cx="1095375" cy="971550"/>
          </a:xfrm>
          <a:custGeom>
            <a:avLst/>
            <a:gdLst/>
            <a:ahLst/>
            <a:cxnLst/>
            <a:rect l="l" t="t" r="r" b="b"/>
            <a:pathLst>
              <a:path w="1095375" h="971550">
                <a:moveTo>
                  <a:pt x="547751" y="0"/>
                </a:moveTo>
                <a:lnTo>
                  <a:pt x="500489" y="2010"/>
                </a:lnTo>
                <a:lnTo>
                  <a:pt x="454343" y="7931"/>
                </a:lnTo>
                <a:lnTo>
                  <a:pt x="409478" y="17600"/>
                </a:lnTo>
                <a:lnTo>
                  <a:pt x="366059" y="30850"/>
                </a:lnTo>
                <a:lnTo>
                  <a:pt x="324249" y="47519"/>
                </a:lnTo>
                <a:lnTo>
                  <a:pt x="284213" y="67440"/>
                </a:lnTo>
                <a:lnTo>
                  <a:pt x="246116" y="90451"/>
                </a:lnTo>
                <a:lnTo>
                  <a:pt x="210121" y="116387"/>
                </a:lnTo>
                <a:lnTo>
                  <a:pt x="176394" y="145083"/>
                </a:lnTo>
                <a:lnTo>
                  <a:pt x="145099" y="176375"/>
                </a:lnTo>
                <a:lnTo>
                  <a:pt x="116400" y="210098"/>
                </a:lnTo>
                <a:lnTo>
                  <a:pt x="90461" y="246088"/>
                </a:lnTo>
                <a:lnTo>
                  <a:pt x="67448" y="284181"/>
                </a:lnTo>
                <a:lnTo>
                  <a:pt x="47524" y="324212"/>
                </a:lnTo>
                <a:lnTo>
                  <a:pt x="30853" y="366017"/>
                </a:lnTo>
                <a:lnTo>
                  <a:pt x="17601" y="409432"/>
                </a:lnTo>
                <a:lnTo>
                  <a:pt x="7932" y="454291"/>
                </a:lnTo>
                <a:lnTo>
                  <a:pt x="2010" y="500431"/>
                </a:lnTo>
                <a:lnTo>
                  <a:pt x="0" y="547687"/>
                </a:lnTo>
                <a:lnTo>
                  <a:pt x="2010" y="594944"/>
                </a:lnTo>
                <a:lnTo>
                  <a:pt x="7932" y="641084"/>
                </a:lnTo>
                <a:lnTo>
                  <a:pt x="17601" y="685944"/>
                </a:lnTo>
                <a:lnTo>
                  <a:pt x="30853" y="729358"/>
                </a:lnTo>
                <a:lnTo>
                  <a:pt x="47524" y="771163"/>
                </a:lnTo>
                <a:lnTo>
                  <a:pt x="67448" y="811194"/>
                </a:lnTo>
                <a:lnTo>
                  <a:pt x="90461" y="849287"/>
                </a:lnTo>
                <a:lnTo>
                  <a:pt x="116400" y="885277"/>
                </a:lnTo>
                <a:lnTo>
                  <a:pt x="145099" y="919001"/>
                </a:lnTo>
                <a:lnTo>
                  <a:pt x="176394" y="950292"/>
                </a:lnTo>
                <a:lnTo>
                  <a:pt x="201377" y="971548"/>
                </a:lnTo>
                <a:lnTo>
                  <a:pt x="894020" y="971548"/>
                </a:lnTo>
                <a:lnTo>
                  <a:pt x="950289" y="919001"/>
                </a:lnTo>
                <a:lnTo>
                  <a:pt x="978984" y="885277"/>
                </a:lnTo>
                <a:lnTo>
                  <a:pt x="1004919" y="849287"/>
                </a:lnTo>
                <a:lnTo>
                  <a:pt x="1027930" y="811194"/>
                </a:lnTo>
                <a:lnTo>
                  <a:pt x="1047853" y="771163"/>
                </a:lnTo>
                <a:lnTo>
                  <a:pt x="1064522" y="729358"/>
                </a:lnTo>
                <a:lnTo>
                  <a:pt x="1077773" y="685944"/>
                </a:lnTo>
                <a:lnTo>
                  <a:pt x="1087442" y="641084"/>
                </a:lnTo>
                <a:lnTo>
                  <a:pt x="1093364" y="594944"/>
                </a:lnTo>
                <a:lnTo>
                  <a:pt x="1095375" y="547687"/>
                </a:lnTo>
                <a:lnTo>
                  <a:pt x="1093364" y="500431"/>
                </a:lnTo>
                <a:lnTo>
                  <a:pt x="1087442" y="454291"/>
                </a:lnTo>
                <a:lnTo>
                  <a:pt x="1077773" y="409432"/>
                </a:lnTo>
                <a:lnTo>
                  <a:pt x="1064522" y="366017"/>
                </a:lnTo>
                <a:lnTo>
                  <a:pt x="1047853" y="324212"/>
                </a:lnTo>
                <a:lnTo>
                  <a:pt x="1027930" y="284181"/>
                </a:lnTo>
                <a:lnTo>
                  <a:pt x="1004919" y="246088"/>
                </a:lnTo>
                <a:lnTo>
                  <a:pt x="978984" y="210098"/>
                </a:lnTo>
                <a:lnTo>
                  <a:pt x="950289" y="176375"/>
                </a:lnTo>
                <a:lnTo>
                  <a:pt x="918998" y="145083"/>
                </a:lnTo>
                <a:lnTo>
                  <a:pt x="885277" y="116387"/>
                </a:lnTo>
                <a:lnTo>
                  <a:pt x="849290" y="90451"/>
                </a:lnTo>
                <a:lnTo>
                  <a:pt x="811202" y="67440"/>
                </a:lnTo>
                <a:lnTo>
                  <a:pt x="771176" y="47519"/>
                </a:lnTo>
                <a:lnTo>
                  <a:pt x="729378" y="30850"/>
                </a:lnTo>
                <a:lnTo>
                  <a:pt x="685972" y="17600"/>
                </a:lnTo>
                <a:lnTo>
                  <a:pt x="641122" y="7931"/>
                </a:lnTo>
                <a:lnTo>
                  <a:pt x="594993" y="2010"/>
                </a:lnTo>
                <a:lnTo>
                  <a:pt x="547751" y="0"/>
                </a:lnTo>
                <a:close/>
              </a:path>
            </a:pathLst>
          </a:custGeom>
          <a:solidFill>
            <a:srgbClr val="01BCC6"/>
          </a:solidFill>
        </p:spPr>
        <p:txBody>
          <a:bodyPr wrap="square" lIns="0" tIns="0" rIns="0" bIns="0" rtlCol="0"/>
          <a:lstStyle/>
          <a:p>
            <a:endParaRPr/>
          </a:p>
        </p:txBody>
      </p:sp>
      <p:sp>
        <p:nvSpPr>
          <p:cNvPr id="23" name="bg object 23"/>
          <p:cNvSpPr/>
          <p:nvPr/>
        </p:nvSpPr>
        <p:spPr>
          <a:xfrm>
            <a:off x="8505825" y="2981325"/>
            <a:ext cx="638175" cy="771525"/>
          </a:xfrm>
          <a:custGeom>
            <a:avLst/>
            <a:gdLst/>
            <a:ahLst/>
            <a:cxnLst/>
            <a:rect l="l" t="t" r="r" b="b"/>
            <a:pathLst>
              <a:path w="63817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38175" y="677151"/>
                </a:lnTo>
                <a:lnTo>
                  <a:pt x="638175" y="94361"/>
                </a:lnTo>
                <a:lnTo>
                  <a:pt x="606168" y="69114"/>
                </a:lnTo>
                <a:lnTo>
                  <a:pt x="567128" y="45197"/>
                </a:lnTo>
                <a:lnTo>
                  <a:pt x="525213" y="25966"/>
                </a:lnTo>
                <a:lnTo>
                  <a:pt x="480783" y="11781"/>
                </a:lnTo>
                <a:lnTo>
                  <a:pt x="434200" y="3005"/>
                </a:lnTo>
                <a:lnTo>
                  <a:pt x="385825" y="0"/>
                </a:lnTo>
                <a:close/>
              </a:path>
            </a:pathLst>
          </a:custGeom>
          <a:solidFill>
            <a:srgbClr val="FFB600"/>
          </a:solidFill>
        </p:spPr>
        <p:txBody>
          <a:bodyPr wrap="square" lIns="0" tIns="0" rIns="0" bIns="0" rtlCol="0"/>
          <a:lstStyle/>
          <a:p>
            <a:endParaRPr/>
          </a:p>
        </p:txBody>
      </p:sp>
      <p:sp>
        <p:nvSpPr>
          <p:cNvPr id="24" name="bg object 24"/>
          <p:cNvSpPr/>
          <p:nvPr/>
        </p:nvSpPr>
        <p:spPr>
          <a:xfrm>
            <a:off x="8096250" y="3971925"/>
            <a:ext cx="409575" cy="419100"/>
          </a:xfrm>
          <a:custGeom>
            <a:avLst/>
            <a:gdLst/>
            <a:ahLst/>
            <a:cxnLst/>
            <a:rect l="l" t="t" r="r" b="b"/>
            <a:pathLst>
              <a:path w="409575" h="419100">
                <a:moveTo>
                  <a:pt x="204850" y="0"/>
                </a:moveTo>
                <a:lnTo>
                  <a:pt x="157873" y="5534"/>
                </a:lnTo>
                <a:lnTo>
                  <a:pt x="114753" y="21298"/>
                </a:lnTo>
                <a:lnTo>
                  <a:pt x="76718" y="46034"/>
                </a:lnTo>
                <a:lnTo>
                  <a:pt x="44996" y="78485"/>
                </a:lnTo>
                <a:lnTo>
                  <a:pt x="20817" y="117393"/>
                </a:lnTo>
                <a:lnTo>
                  <a:pt x="5409" y="161500"/>
                </a:lnTo>
                <a:lnTo>
                  <a:pt x="0" y="209550"/>
                </a:lnTo>
                <a:lnTo>
                  <a:pt x="5409" y="257599"/>
                </a:lnTo>
                <a:lnTo>
                  <a:pt x="20817" y="301706"/>
                </a:lnTo>
                <a:lnTo>
                  <a:pt x="44996" y="340614"/>
                </a:lnTo>
                <a:lnTo>
                  <a:pt x="76718" y="373065"/>
                </a:lnTo>
                <a:lnTo>
                  <a:pt x="114753" y="397801"/>
                </a:lnTo>
                <a:lnTo>
                  <a:pt x="157873" y="413565"/>
                </a:lnTo>
                <a:lnTo>
                  <a:pt x="204850" y="419100"/>
                </a:lnTo>
                <a:lnTo>
                  <a:pt x="251781" y="413565"/>
                </a:lnTo>
                <a:lnTo>
                  <a:pt x="294867" y="397801"/>
                </a:lnTo>
                <a:lnTo>
                  <a:pt x="332880" y="373065"/>
                </a:lnTo>
                <a:lnTo>
                  <a:pt x="364588" y="340614"/>
                </a:lnTo>
                <a:lnTo>
                  <a:pt x="388760" y="301706"/>
                </a:lnTo>
                <a:lnTo>
                  <a:pt x="404166" y="257599"/>
                </a:lnTo>
                <a:lnTo>
                  <a:pt x="409575" y="209550"/>
                </a:lnTo>
                <a:lnTo>
                  <a:pt x="404166" y="161500"/>
                </a:lnTo>
                <a:lnTo>
                  <a:pt x="388760" y="117393"/>
                </a:lnTo>
                <a:lnTo>
                  <a:pt x="364588" y="78485"/>
                </a:lnTo>
                <a:lnTo>
                  <a:pt x="332880" y="46034"/>
                </a:lnTo>
                <a:lnTo>
                  <a:pt x="294867" y="21298"/>
                </a:lnTo>
                <a:lnTo>
                  <a:pt x="251781" y="5534"/>
                </a:lnTo>
                <a:lnTo>
                  <a:pt x="204850" y="0"/>
                </a:lnTo>
                <a:close/>
              </a:path>
            </a:pathLst>
          </a:custGeom>
          <a:solidFill>
            <a:srgbClr val="FB4540">
              <a:alpha val="78823"/>
            </a:srgbClr>
          </a:solidFill>
        </p:spPr>
        <p:txBody>
          <a:bodyPr wrap="square" lIns="0" tIns="0" rIns="0" bIns="0" rtlCol="0"/>
          <a:lstStyle/>
          <a:p>
            <a:endParaRPr/>
          </a:p>
        </p:txBody>
      </p:sp>
      <p:pic>
        <p:nvPicPr>
          <p:cNvPr id="25" name="bg object 25"/>
          <p:cNvPicPr/>
          <p:nvPr/>
        </p:nvPicPr>
        <p:blipFill>
          <a:blip r:embed="rId3" cstate="print"/>
          <a:stretch>
            <a:fillRect/>
          </a:stretch>
        </p:blipFill>
        <p:spPr>
          <a:xfrm>
            <a:off x="8620125" y="3876675"/>
            <a:ext cx="219075" cy="209550"/>
          </a:xfrm>
          <a:prstGeom prst="rect">
            <a:avLst/>
          </a:prstGeom>
        </p:spPr>
      </p:pic>
      <p:pic>
        <p:nvPicPr>
          <p:cNvPr id="26" name="bg object 26"/>
          <p:cNvPicPr/>
          <p:nvPr/>
        </p:nvPicPr>
        <p:blipFill>
          <a:blip r:embed="rId4" cstate="print"/>
          <a:stretch>
            <a:fillRect/>
          </a:stretch>
        </p:blipFill>
        <p:spPr>
          <a:xfrm>
            <a:off x="7553325" y="4800600"/>
            <a:ext cx="209550" cy="209550"/>
          </a:xfrm>
          <a:prstGeom prst="rect">
            <a:avLst/>
          </a:prstGeom>
        </p:spPr>
      </p:pic>
      <p:pic>
        <p:nvPicPr>
          <p:cNvPr id="27" name="bg object 27"/>
          <p:cNvPicPr/>
          <p:nvPr/>
        </p:nvPicPr>
        <p:blipFill>
          <a:blip r:embed="rId5" cstate="print"/>
          <a:stretch>
            <a:fillRect/>
          </a:stretch>
        </p:blipFill>
        <p:spPr>
          <a:xfrm>
            <a:off x="7324725" y="4676775"/>
            <a:ext cx="95250" cy="95250"/>
          </a:xfrm>
          <a:prstGeom prst="rect">
            <a:avLst/>
          </a:prstGeom>
        </p:spPr>
      </p:pic>
      <p:pic>
        <p:nvPicPr>
          <p:cNvPr id="28" name="bg object 28"/>
          <p:cNvPicPr/>
          <p:nvPr/>
        </p:nvPicPr>
        <p:blipFill>
          <a:blip r:embed="rId6" cstate="print"/>
          <a:stretch>
            <a:fillRect/>
          </a:stretch>
        </p:blipFill>
        <p:spPr>
          <a:xfrm>
            <a:off x="95250" y="2886075"/>
            <a:ext cx="95250" cy="95250"/>
          </a:xfrm>
          <a:prstGeom prst="rect">
            <a:avLst/>
          </a:prstGeom>
        </p:spPr>
      </p:pic>
      <p:sp>
        <p:nvSpPr>
          <p:cNvPr id="29" name="bg object 29"/>
          <p:cNvSpPr/>
          <p:nvPr/>
        </p:nvSpPr>
        <p:spPr>
          <a:xfrm>
            <a:off x="8729726" y="3205226"/>
            <a:ext cx="342900" cy="333375"/>
          </a:xfrm>
          <a:custGeom>
            <a:avLst/>
            <a:gdLst/>
            <a:ahLst/>
            <a:cxnLst/>
            <a:rect l="l" t="t" r="r" b="b"/>
            <a:pathLst>
              <a:path w="342900" h="333375">
                <a:moveTo>
                  <a:pt x="300100" y="83566"/>
                </a:moveTo>
                <a:lnTo>
                  <a:pt x="303783" y="80010"/>
                </a:lnTo>
                <a:lnTo>
                  <a:pt x="307975" y="77978"/>
                </a:lnTo>
                <a:lnTo>
                  <a:pt x="312547" y="76454"/>
                </a:lnTo>
                <a:lnTo>
                  <a:pt x="316738" y="75437"/>
                </a:lnTo>
                <a:lnTo>
                  <a:pt x="321437" y="74422"/>
                </a:lnTo>
                <a:lnTo>
                  <a:pt x="326135" y="72390"/>
                </a:lnTo>
                <a:lnTo>
                  <a:pt x="330326" y="69850"/>
                </a:lnTo>
                <a:lnTo>
                  <a:pt x="335025" y="66293"/>
                </a:lnTo>
                <a:lnTo>
                  <a:pt x="338708" y="62230"/>
                </a:lnTo>
                <a:lnTo>
                  <a:pt x="340741" y="57657"/>
                </a:lnTo>
                <a:lnTo>
                  <a:pt x="342265" y="52705"/>
                </a:lnTo>
                <a:lnTo>
                  <a:pt x="342773" y="47117"/>
                </a:lnTo>
                <a:lnTo>
                  <a:pt x="327659" y="14605"/>
                </a:lnTo>
                <a:lnTo>
                  <a:pt x="294385" y="0"/>
                </a:lnTo>
                <a:lnTo>
                  <a:pt x="288671" y="507"/>
                </a:lnTo>
                <a:lnTo>
                  <a:pt x="283464" y="2031"/>
                </a:lnTo>
                <a:lnTo>
                  <a:pt x="278765" y="4063"/>
                </a:lnTo>
                <a:lnTo>
                  <a:pt x="274574" y="7493"/>
                </a:lnTo>
                <a:lnTo>
                  <a:pt x="270891" y="11556"/>
                </a:lnTo>
                <a:lnTo>
                  <a:pt x="268350" y="16129"/>
                </a:lnTo>
                <a:lnTo>
                  <a:pt x="266700" y="20193"/>
                </a:lnTo>
                <a:lnTo>
                  <a:pt x="265683" y="24765"/>
                </a:lnTo>
                <a:lnTo>
                  <a:pt x="264159" y="29337"/>
                </a:lnTo>
                <a:lnTo>
                  <a:pt x="262635" y="33400"/>
                </a:lnTo>
                <a:lnTo>
                  <a:pt x="260476" y="37973"/>
                </a:lnTo>
                <a:lnTo>
                  <a:pt x="256794" y="41529"/>
                </a:lnTo>
                <a:lnTo>
                  <a:pt x="251078" y="47117"/>
                </a:lnTo>
                <a:lnTo>
                  <a:pt x="245872" y="50546"/>
                </a:lnTo>
                <a:lnTo>
                  <a:pt x="241173" y="52705"/>
                </a:lnTo>
                <a:lnTo>
                  <a:pt x="236981" y="53593"/>
                </a:lnTo>
                <a:lnTo>
                  <a:pt x="232918" y="53593"/>
                </a:lnTo>
                <a:lnTo>
                  <a:pt x="229234" y="52705"/>
                </a:lnTo>
                <a:lnTo>
                  <a:pt x="225551" y="50165"/>
                </a:lnTo>
                <a:lnTo>
                  <a:pt x="221869" y="47625"/>
                </a:lnTo>
                <a:lnTo>
                  <a:pt x="218313" y="43561"/>
                </a:lnTo>
                <a:lnTo>
                  <a:pt x="214629" y="39497"/>
                </a:lnTo>
                <a:lnTo>
                  <a:pt x="206882" y="29337"/>
                </a:lnTo>
                <a:lnTo>
                  <a:pt x="197484" y="18161"/>
                </a:lnTo>
                <a:lnTo>
                  <a:pt x="192277" y="12065"/>
                </a:lnTo>
                <a:lnTo>
                  <a:pt x="186563" y="5968"/>
                </a:lnTo>
                <a:lnTo>
                  <a:pt x="183388" y="3556"/>
                </a:lnTo>
                <a:lnTo>
                  <a:pt x="179197" y="1524"/>
                </a:lnTo>
                <a:lnTo>
                  <a:pt x="175514" y="507"/>
                </a:lnTo>
                <a:lnTo>
                  <a:pt x="171450" y="0"/>
                </a:lnTo>
                <a:lnTo>
                  <a:pt x="144272" y="15621"/>
                </a:lnTo>
                <a:lnTo>
                  <a:pt x="137541" y="20193"/>
                </a:lnTo>
                <a:lnTo>
                  <a:pt x="113538" y="50165"/>
                </a:lnTo>
                <a:lnTo>
                  <a:pt x="112522" y="53086"/>
                </a:lnTo>
                <a:lnTo>
                  <a:pt x="112014" y="56134"/>
                </a:lnTo>
                <a:lnTo>
                  <a:pt x="112014" y="59181"/>
                </a:lnTo>
                <a:lnTo>
                  <a:pt x="119760" y="74930"/>
                </a:lnTo>
                <a:lnTo>
                  <a:pt x="123951" y="77978"/>
                </a:lnTo>
                <a:lnTo>
                  <a:pt x="128143" y="80010"/>
                </a:lnTo>
                <a:lnTo>
                  <a:pt x="132333" y="82042"/>
                </a:lnTo>
                <a:lnTo>
                  <a:pt x="154685" y="91693"/>
                </a:lnTo>
                <a:lnTo>
                  <a:pt x="158369" y="95757"/>
                </a:lnTo>
                <a:lnTo>
                  <a:pt x="160400" y="100203"/>
                </a:lnTo>
                <a:lnTo>
                  <a:pt x="162051" y="105282"/>
                </a:lnTo>
                <a:lnTo>
                  <a:pt x="162559" y="111379"/>
                </a:lnTo>
                <a:lnTo>
                  <a:pt x="162051" y="115443"/>
                </a:lnTo>
                <a:lnTo>
                  <a:pt x="161544" y="120015"/>
                </a:lnTo>
                <a:lnTo>
                  <a:pt x="159893" y="124079"/>
                </a:lnTo>
                <a:lnTo>
                  <a:pt x="158369" y="128143"/>
                </a:lnTo>
                <a:lnTo>
                  <a:pt x="156209" y="132206"/>
                </a:lnTo>
                <a:lnTo>
                  <a:pt x="153670" y="136271"/>
                </a:lnTo>
                <a:lnTo>
                  <a:pt x="150495" y="139826"/>
                </a:lnTo>
                <a:lnTo>
                  <a:pt x="147447" y="143256"/>
                </a:lnTo>
                <a:lnTo>
                  <a:pt x="143764" y="146304"/>
                </a:lnTo>
                <a:lnTo>
                  <a:pt x="140080" y="149351"/>
                </a:lnTo>
                <a:lnTo>
                  <a:pt x="136525" y="151384"/>
                </a:lnTo>
                <a:lnTo>
                  <a:pt x="132333" y="153924"/>
                </a:lnTo>
                <a:lnTo>
                  <a:pt x="128143" y="155448"/>
                </a:lnTo>
                <a:lnTo>
                  <a:pt x="123444" y="156972"/>
                </a:lnTo>
                <a:lnTo>
                  <a:pt x="118745" y="157480"/>
                </a:lnTo>
                <a:lnTo>
                  <a:pt x="114553" y="157987"/>
                </a:lnTo>
                <a:lnTo>
                  <a:pt x="108839" y="157480"/>
                </a:lnTo>
                <a:lnTo>
                  <a:pt x="103631" y="155956"/>
                </a:lnTo>
                <a:lnTo>
                  <a:pt x="98425" y="153924"/>
                </a:lnTo>
                <a:lnTo>
                  <a:pt x="94233" y="150368"/>
                </a:lnTo>
                <a:lnTo>
                  <a:pt x="90677" y="146304"/>
                </a:lnTo>
                <a:lnTo>
                  <a:pt x="88010" y="141859"/>
                </a:lnTo>
                <a:lnTo>
                  <a:pt x="86487" y="137287"/>
                </a:lnTo>
                <a:lnTo>
                  <a:pt x="84835" y="132715"/>
                </a:lnTo>
                <a:lnTo>
                  <a:pt x="83820" y="128650"/>
                </a:lnTo>
                <a:lnTo>
                  <a:pt x="82296" y="124587"/>
                </a:lnTo>
                <a:lnTo>
                  <a:pt x="80264" y="120523"/>
                </a:lnTo>
                <a:lnTo>
                  <a:pt x="77089" y="116459"/>
                </a:lnTo>
                <a:lnTo>
                  <a:pt x="60959" y="108838"/>
                </a:lnTo>
                <a:lnTo>
                  <a:pt x="57784" y="108838"/>
                </a:lnTo>
                <a:lnTo>
                  <a:pt x="54609" y="109347"/>
                </a:lnTo>
                <a:lnTo>
                  <a:pt x="51562" y="110362"/>
                </a:lnTo>
                <a:lnTo>
                  <a:pt x="47878" y="111379"/>
                </a:lnTo>
                <a:lnTo>
                  <a:pt x="16128" y="140335"/>
                </a:lnTo>
                <a:lnTo>
                  <a:pt x="11429" y="146304"/>
                </a:lnTo>
                <a:lnTo>
                  <a:pt x="7747" y="151892"/>
                </a:lnTo>
                <a:lnTo>
                  <a:pt x="2031" y="161544"/>
                </a:lnTo>
                <a:lnTo>
                  <a:pt x="507" y="164592"/>
                </a:lnTo>
                <a:lnTo>
                  <a:pt x="0" y="166624"/>
                </a:lnTo>
                <a:lnTo>
                  <a:pt x="507" y="170687"/>
                </a:lnTo>
                <a:lnTo>
                  <a:pt x="1524" y="174244"/>
                </a:lnTo>
                <a:lnTo>
                  <a:pt x="3555" y="178307"/>
                </a:lnTo>
                <a:lnTo>
                  <a:pt x="6223" y="181356"/>
                </a:lnTo>
                <a:lnTo>
                  <a:pt x="12446" y="186944"/>
                </a:lnTo>
                <a:lnTo>
                  <a:pt x="18669" y="191897"/>
                </a:lnTo>
                <a:lnTo>
                  <a:pt x="30225" y="201041"/>
                </a:lnTo>
                <a:lnTo>
                  <a:pt x="40640" y="208661"/>
                </a:lnTo>
                <a:lnTo>
                  <a:pt x="44703" y="212217"/>
                </a:lnTo>
                <a:lnTo>
                  <a:pt x="48895" y="215773"/>
                </a:lnTo>
                <a:lnTo>
                  <a:pt x="51562" y="219329"/>
                </a:lnTo>
                <a:lnTo>
                  <a:pt x="54101" y="222885"/>
                </a:lnTo>
                <a:lnTo>
                  <a:pt x="55245" y="226441"/>
                </a:lnTo>
                <a:lnTo>
                  <a:pt x="55245" y="230505"/>
                </a:lnTo>
                <a:lnTo>
                  <a:pt x="54101" y="234569"/>
                </a:lnTo>
                <a:lnTo>
                  <a:pt x="52070" y="239013"/>
                </a:lnTo>
                <a:lnTo>
                  <a:pt x="48387" y="244094"/>
                </a:lnTo>
                <a:lnTo>
                  <a:pt x="42672" y="249681"/>
                </a:lnTo>
                <a:lnTo>
                  <a:pt x="21335" y="258825"/>
                </a:lnTo>
                <a:lnTo>
                  <a:pt x="16637" y="260857"/>
                </a:lnTo>
                <a:lnTo>
                  <a:pt x="12446" y="263398"/>
                </a:lnTo>
                <a:lnTo>
                  <a:pt x="7747" y="266954"/>
                </a:lnTo>
                <a:lnTo>
                  <a:pt x="4191" y="271018"/>
                </a:lnTo>
                <a:lnTo>
                  <a:pt x="2031" y="275590"/>
                </a:lnTo>
                <a:lnTo>
                  <a:pt x="507" y="280543"/>
                </a:lnTo>
                <a:lnTo>
                  <a:pt x="0" y="286131"/>
                </a:lnTo>
                <a:lnTo>
                  <a:pt x="15113" y="318643"/>
                </a:lnTo>
                <a:lnTo>
                  <a:pt x="18669" y="321691"/>
                </a:lnTo>
                <a:lnTo>
                  <a:pt x="22351" y="324231"/>
                </a:lnTo>
                <a:lnTo>
                  <a:pt x="26543" y="326771"/>
                </a:lnTo>
                <a:lnTo>
                  <a:pt x="30733" y="329311"/>
                </a:lnTo>
                <a:lnTo>
                  <a:pt x="34925" y="330835"/>
                </a:lnTo>
                <a:lnTo>
                  <a:pt x="39624" y="332232"/>
                </a:lnTo>
                <a:lnTo>
                  <a:pt x="43688" y="332740"/>
                </a:lnTo>
                <a:lnTo>
                  <a:pt x="48387" y="333248"/>
                </a:lnTo>
                <a:lnTo>
                  <a:pt x="54101" y="332740"/>
                </a:lnTo>
                <a:lnTo>
                  <a:pt x="59308" y="331216"/>
                </a:lnTo>
                <a:lnTo>
                  <a:pt x="64007" y="329311"/>
                </a:lnTo>
                <a:lnTo>
                  <a:pt x="68199" y="325755"/>
                </a:lnTo>
                <a:lnTo>
                  <a:pt x="71881" y="321691"/>
                </a:lnTo>
                <a:lnTo>
                  <a:pt x="74422" y="317119"/>
                </a:lnTo>
                <a:lnTo>
                  <a:pt x="76073" y="313055"/>
                </a:lnTo>
                <a:lnTo>
                  <a:pt x="77089" y="308482"/>
                </a:lnTo>
                <a:lnTo>
                  <a:pt x="78613" y="303911"/>
                </a:lnTo>
                <a:lnTo>
                  <a:pt x="80264" y="299847"/>
                </a:lnTo>
                <a:lnTo>
                  <a:pt x="82296" y="295275"/>
                </a:lnTo>
                <a:lnTo>
                  <a:pt x="85978" y="291719"/>
                </a:lnTo>
                <a:lnTo>
                  <a:pt x="91694" y="286638"/>
                </a:lnTo>
                <a:lnTo>
                  <a:pt x="96900" y="282701"/>
                </a:lnTo>
                <a:lnTo>
                  <a:pt x="101600" y="280543"/>
                </a:lnTo>
                <a:lnTo>
                  <a:pt x="105791" y="279654"/>
                </a:lnTo>
                <a:lnTo>
                  <a:pt x="109854" y="279654"/>
                </a:lnTo>
                <a:lnTo>
                  <a:pt x="113538" y="280543"/>
                </a:lnTo>
                <a:lnTo>
                  <a:pt x="117221" y="283082"/>
                </a:lnTo>
                <a:lnTo>
                  <a:pt x="120903" y="285623"/>
                </a:lnTo>
                <a:lnTo>
                  <a:pt x="124459" y="289687"/>
                </a:lnTo>
                <a:lnTo>
                  <a:pt x="128143" y="293750"/>
                </a:lnTo>
                <a:lnTo>
                  <a:pt x="136017" y="303911"/>
                </a:lnTo>
                <a:lnTo>
                  <a:pt x="145288" y="315087"/>
                </a:lnTo>
                <a:lnTo>
                  <a:pt x="150495" y="321183"/>
                </a:lnTo>
                <a:lnTo>
                  <a:pt x="156209" y="327279"/>
                </a:lnTo>
                <a:lnTo>
                  <a:pt x="159384" y="329692"/>
                </a:lnTo>
                <a:lnTo>
                  <a:pt x="163575" y="331724"/>
                </a:lnTo>
                <a:lnTo>
                  <a:pt x="167258" y="332740"/>
                </a:lnTo>
                <a:lnTo>
                  <a:pt x="171450" y="333248"/>
                </a:lnTo>
                <a:lnTo>
                  <a:pt x="198500" y="317627"/>
                </a:lnTo>
                <a:lnTo>
                  <a:pt x="205231" y="313055"/>
                </a:lnTo>
                <a:lnTo>
                  <a:pt x="229234" y="283082"/>
                </a:lnTo>
                <a:lnTo>
                  <a:pt x="230250" y="280162"/>
                </a:lnTo>
                <a:lnTo>
                  <a:pt x="230758" y="277113"/>
                </a:lnTo>
                <a:lnTo>
                  <a:pt x="230758" y="274066"/>
                </a:lnTo>
                <a:lnTo>
                  <a:pt x="223012" y="258318"/>
                </a:lnTo>
                <a:lnTo>
                  <a:pt x="201041" y="249174"/>
                </a:lnTo>
                <a:lnTo>
                  <a:pt x="196469" y="247142"/>
                </a:lnTo>
                <a:lnTo>
                  <a:pt x="192277" y="245110"/>
                </a:lnTo>
                <a:lnTo>
                  <a:pt x="188087" y="241554"/>
                </a:lnTo>
                <a:lnTo>
                  <a:pt x="184403" y="237490"/>
                </a:lnTo>
                <a:lnTo>
                  <a:pt x="182372" y="233044"/>
                </a:lnTo>
                <a:lnTo>
                  <a:pt x="180721" y="227965"/>
                </a:lnTo>
                <a:lnTo>
                  <a:pt x="180213" y="221869"/>
                </a:lnTo>
                <a:lnTo>
                  <a:pt x="180721" y="217805"/>
                </a:lnTo>
                <a:lnTo>
                  <a:pt x="181228" y="213232"/>
                </a:lnTo>
                <a:lnTo>
                  <a:pt x="182879" y="209169"/>
                </a:lnTo>
                <a:lnTo>
                  <a:pt x="184403" y="205105"/>
                </a:lnTo>
                <a:lnTo>
                  <a:pt x="186563" y="201041"/>
                </a:lnTo>
                <a:lnTo>
                  <a:pt x="189102" y="196976"/>
                </a:lnTo>
                <a:lnTo>
                  <a:pt x="192277" y="193421"/>
                </a:lnTo>
                <a:lnTo>
                  <a:pt x="195325" y="189992"/>
                </a:lnTo>
                <a:lnTo>
                  <a:pt x="199008" y="186944"/>
                </a:lnTo>
                <a:lnTo>
                  <a:pt x="202692" y="184404"/>
                </a:lnTo>
                <a:lnTo>
                  <a:pt x="224027" y="175768"/>
                </a:lnTo>
                <a:lnTo>
                  <a:pt x="228219" y="175260"/>
                </a:lnTo>
                <a:lnTo>
                  <a:pt x="233933" y="175768"/>
                </a:lnTo>
                <a:lnTo>
                  <a:pt x="239141" y="177292"/>
                </a:lnTo>
                <a:lnTo>
                  <a:pt x="244348" y="179324"/>
                </a:lnTo>
                <a:lnTo>
                  <a:pt x="248539" y="182880"/>
                </a:lnTo>
                <a:lnTo>
                  <a:pt x="252222" y="186944"/>
                </a:lnTo>
                <a:lnTo>
                  <a:pt x="254762" y="191388"/>
                </a:lnTo>
                <a:lnTo>
                  <a:pt x="256285" y="195961"/>
                </a:lnTo>
                <a:lnTo>
                  <a:pt x="257937" y="200532"/>
                </a:lnTo>
                <a:lnTo>
                  <a:pt x="258952" y="204597"/>
                </a:lnTo>
                <a:lnTo>
                  <a:pt x="260476" y="208661"/>
                </a:lnTo>
                <a:lnTo>
                  <a:pt x="262635" y="212725"/>
                </a:lnTo>
                <a:lnTo>
                  <a:pt x="265683" y="216788"/>
                </a:lnTo>
                <a:lnTo>
                  <a:pt x="281813" y="224409"/>
                </a:lnTo>
                <a:lnTo>
                  <a:pt x="284988" y="224409"/>
                </a:lnTo>
                <a:lnTo>
                  <a:pt x="288163" y="223900"/>
                </a:lnTo>
                <a:lnTo>
                  <a:pt x="291210" y="222885"/>
                </a:lnTo>
                <a:lnTo>
                  <a:pt x="294894" y="221869"/>
                </a:lnTo>
                <a:lnTo>
                  <a:pt x="326644" y="192912"/>
                </a:lnTo>
                <a:lnTo>
                  <a:pt x="331343" y="186944"/>
                </a:lnTo>
                <a:lnTo>
                  <a:pt x="335025" y="181356"/>
                </a:lnTo>
                <a:lnTo>
                  <a:pt x="340741" y="171704"/>
                </a:lnTo>
                <a:lnTo>
                  <a:pt x="342265" y="168656"/>
                </a:lnTo>
                <a:lnTo>
                  <a:pt x="342773" y="166624"/>
                </a:lnTo>
                <a:lnTo>
                  <a:pt x="342265" y="162560"/>
                </a:lnTo>
                <a:lnTo>
                  <a:pt x="341249" y="159004"/>
                </a:lnTo>
                <a:lnTo>
                  <a:pt x="339217" y="154940"/>
                </a:lnTo>
                <a:lnTo>
                  <a:pt x="336550" y="151892"/>
                </a:lnTo>
                <a:lnTo>
                  <a:pt x="330326" y="146304"/>
                </a:lnTo>
                <a:lnTo>
                  <a:pt x="324103" y="141350"/>
                </a:lnTo>
                <a:lnTo>
                  <a:pt x="312547" y="132206"/>
                </a:lnTo>
                <a:lnTo>
                  <a:pt x="302132" y="124587"/>
                </a:lnTo>
                <a:lnTo>
                  <a:pt x="298069" y="121031"/>
                </a:lnTo>
                <a:lnTo>
                  <a:pt x="293877" y="117475"/>
                </a:lnTo>
                <a:lnTo>
                  <a:pt x="291210" y="113918"/>
                </a:lnTo>
                <a:lnTo>
                  <a:pt x="288671" y="110362"/>
                </a:lnTo>
                <a:lnTo>
                  <a:pt x="287654" y="106806"/>
                </a:lnTo>
                <a:lnTo>
                  <a:pt x="287654" y="102743"/>
                </a:lnTo>
                <a:lnTo>
                  <a:pt x="288671" y="98679"/>
                </a:lnTo>
                <a:lnTo>
                  <a:pt x="290702" y="94234"/>
                </a:lnTo>
                <a:lnTo>
                  <a:pt x="294385" y="89154"/>
                </a:lnTo>
                <a:lnTo>
                  <a:pt x="300100" y="83566"/>
                </a:lnTo>
                <a:close/>
              </a:path>
            </a:pathLst>
          </a:custGeom>
          <a:ln w="12174">
            <a:solidFill>
              <a:srgbClr val="01BCC6"/>
            </a:solidFill>
          </a:ln>
        </p:spPr>
        <p:txBody>
          <a:bodyPr wrap="square" lIns="0" tIns="0" rIns="0" bIns="0" rtlCol="0"/>
          <a:lstStyle/>
          <a:p>
            <a:endParaRPr/>
          </a:p>
        </p:txBody>
      </p:sp>
      <p:sp>
        <p:nvSpPr>
          <p:cNvPr id="30" name="bg object 30"/>
          <p:cNvSpPr/>
          <p:nvPr/>
        </p:nvSpPr>
        <p:spPr>
          <a:xfrm>
            <a:off x="8148701" y="4481538"/>
            <a:ext cx="504825" cy="476250"/>
          </a:xfrm>
          <a:custGeom>
            <a:avLst/>
            <a:gdLst/>
            <a:ahLst/>
            <a:cxnLst/>
            <a:rect l="l" t="t" r="r" b="b"/>
            <a:pathLst>
              <a:path w="504825" h="476250">
                <a:moveTo>
                  <a:pt x="0" y="180949"/>
                </a:moveTo>
                <a:lnTo>
                  <a:pt x="0" y="457149"/>
                </a:lnTo>
                <a:lnTo>
                  <a:pt x="123698" y="457149"/>
                </a:lnTo>
                <a:lnTo>
                  <a:pt x="123698" y="180949"/>
                </a:lnTo>
                <a:lnTo>
                  <a:pt x="0" y="180949"/>
                </a:lnTo>
                <a:close/>
              </a:path>
              <a:path w="504825" h="476250">
                <a:moveTo>
                  <a:pt x="76073" y="256692"/>
                </a:moveTo>
                <a:lnTo>
                  <a:pt x="71500" y="255930"/>
                </a:lnTo>
                <a:lnTo>
                  <a:pt x="67564" y="255181"/>
                </a:lnTo>
                <a:lnTo>
                  <a:pt x="53721" y="234505"/>
                </a:lnTo>
                <a:lnTo>
                  <a:pt x="54482" y="229920"/>
                </a:lnTo>
                <a:lnTo>
                  <a:pt x="55372" y="226098"/>
                </a:lnTo>
                <a:lnTo>
                  <a:pt x="57657" y="222262"/>
                </a:lnTo>
                <a:lnTo>
                  <a:pt x="60705" y="219214"/>
                </a:lnTo>
                <a:lnTo>
                  <a:pt x="63753" y="216128"/>
                </a:lnTo>
                <a:lnTo>
                  <a:pt x="67564" y="214629"/>
                </a:lnTo>
                <a:lnTo>
                  <a:pt x="71500" y="213080"/>
                </a:lnTo>
                <a:lnTo>
                  <a:pt x="76073" y="212331"/>
                </a:lnTo>
                <a:lnTo>
                  <a:pt x="80645" y="213080"/>
                </a:lnTo>
                <a:lnTo>
                  <a:pt x="84454" y="214629"/>
                </a:lnTo>
                <a:lnTo>
                  <a:pt x="88392" y="216128"/>
                </a:lnTo>
                <a:lnTo>
                  <a:pt x="91440" y="219214"/>
                </a:lnTo>
                <a:lnTo>
                  <a:pt x="94488" y="222262"/>
                </a:lnTo>
                <a:lnTo>
                  <a:pt x="96774" y="226098"/>
                </a:lnTo>
                <a:lnTo>
                  <a:pt x="97535" y="229920"/>
                </a:lnTo>
                <a:lnTo>
                  <a:pt x="98425" y="234505"/>
                </a:lnTo>
                <a:lnTo>
                  <a:pt x="76073" y="256692"/>
                </a:lnTo>
                <a:close/>
              </a:path>
              <a:path w="504825" h="476250">
                <a:moveTo>
                  <a:pt x="133350" y="411822"/>
                </a:moveTo>
                <a:lnTo>
                  <a:pt x="179070" y="411822"/>
                </a:lnTo>
                <a:lnTo>
                  <a:pt x="193801" y="419290"/>
                </a:lnTo>
                <a:lnTo>
                  <a:pt x="214502" y="428294"/>
                </a:lnTo>
                <a:lnTo>
                  <a:pt x="270637" y="449999"/>
                </a:lnTo>
                <a:lnTo>
                  <a:pt x="318643" y="464235"/>
                </a:lnTo>
                <a:lnTo>
                  <a:pt x="334899" y="467956"/>
                </a:lnTo>
                <a:lnTo>
                  <a:pt x="350393" y="471703"/>
                </a:lnTo>
                <a:lnTo>
                  <a:pt x="365887" y="473951"/>
                </a:lnTo>
                <a:lnTo>
                  <a:pt x="379983" y="475462"/>
                </a:lnTo>
                <a:lnTo>
                  <a:pt x="393953" y="476199"/>
                </a:lnTo>
                <a:lnTo>
                  <a:pt x="417575" y="476199"/>
                </a:lnTo>
                <a:lnTo>
                  <a:pt x="430149" y="475462"/>
                </a:lnTo>
                <a:lnTo>
                  <a:pt x="467741" y="462724"/>
                </a:lnTo>
                <a:lnTo>
                  <a:pt x="472948" y="434263"/>
                </a:lnTo>
                <a:lnTo>
                  <a:pt x="472313" y="429031"/>
                </a:lnTo>
                <a:lnTo>
                  <a:pt x="470789" y="424548"/>
                </a:lnTo>
                <a:lnTo>
                  <a:pt x="467741" y="420052"/>
                </a:lnTo>
                <a:lnTo>
                  <a:pt x="463423" y="416305"/>
                </a:lnTo>
                <a:lnTo>
                  <a:pt x="467105" y="415569"/>
                </a:lnTo>
                <a:lnTo>
                  <a:pt x="470789" y="414058"/>
                </a:lnTo>
                <a:lnTo>
                  <a:pt x="474472" y="412559"/>
                </a:lnTo>
                <a:lnTo>
                  <a:pt x="486282" y="367639"/>
                </a:lnTo>
                <a:lnTo>
                  <a:pt x="486282" y="363893"/>
                </a:lnTo>
                <a:lnTo>
                  <a:pt x="486282" y="360908"/>
                </a:lnTo>
                <a:lnTo>
                  <a:pt x="485521" y="357149"/>
                </a:lnTo>
                <a:lnTo>
                  <a:pt x="483997" y="354177"/>
                </a:lnTo>
                <a:lnTo>
                  <a:pt x="480314" y="348919"/>
                </a:lnTo>
                <a:lnTo>
                  <a:pt x="478154" y="346671"/>
                </a:lnTo>
                <a:lnTo>
                  <a:pt x="475869" y="344423"/>
                </a:lnTo>
                <a:lnTo>
                  <a:pt x="496570" y="296494"/>
                </a:lnTo>
                <a:lnTo>
                  <a:pt x="496570" y="292747"/>
                </a:lnTo>
                <a:lnTo>
                  <a:pt x="496570" y="289026"/>
                </a:lnTo>
                <a:lnTo>
                  <a:pt x="495934" y="285280"/>
                </a:lnTo>
                <a:lnTo>
                  <a:pt x="485521" y="272541"/>
                </a:lnTo>
                <a:lnTo>
                  <a:pt x="504698" y="224624"/>
                </a:lnTo>
                <a:lnTo>
                  <a:pt x="472313" y="194678"/>
                </a:lnTo>
                <a:lnTo>
                  <a:pt x="453008" y="190919"/>
                </a:lnTo>
                <a:lnTo>
                  <a:pt x="432307" y="187947"/>
                </a:lnTo>
                <a:lnTo>
                  <a:pt x="400557" y="184924"/>
                </a:lnTo>
                <a:lnTo>
                  <a:pt x="362966" y="182689"/>
                </a:lnTo>
                <a:lnTo>
                  <a:pt x="324612" y="180441"/>
                </a:lnTo>
                <a:lnTo>
                  <a:pt x="329692" y="171462"/>
                </a:lnTo>
                <a:lnTo>
                  <a:pt x="334137" y="160985"/>
                </a:lnTo>
                <a:lnTo>
                  <a:pt x="338581" y="149758"/>
                </a:lnTo>
                <a:lnTo>
                  <a:pt x="341502" y="137769"/>
                </a:lnTo>
                <a:lnTo>
                  <a:pt x="344550" y="125780"/>
                </a:lnTo>
                <a:lnTo>
                  <a:pt x="347472" y="113055"/>
                </a:lnTo>
                <a:lnTo>
                  <a:pt x="350393" y="88366"/>
                </a:lnTo>
                <a:lnTo>
                  <a:pt x="352678" y="65887"/>
                </a:lnTo>
                <a:lnTo>
                  <a:pt x="354075" y="47167"/>
                </a:lnTo>
                <a:lnTo>
                  <a:pt x="354075" y="29946"/>
                </a:lnTo>
                <a:lnTo>
                  <a:pt x="354075" y="24688"/>
                </a:lnTo>
                <a:lnTo>
                  <a:pt x="351917" y="18694"/>
                </a:lnTo>
                <a:lnTo>
                  <a:pt x="324612" y="0"/>
                </a:lnTo>
                <a:lnTo>
                  <a:pt x="313435" y="749"/>
                </a:lnTo>
                <a:lnTo>
                  <a:pt x="306070" y="2247"/>
                </a:lnTo>
                <a:lnTo>
                  <a:pt x="300227" y="4495"/>
                </a:lnTo>
                <a:lnTo>
                  <a:pt x="295782" y="6743"/>
                </a:lnTo>
                <a:lnTo>
                  <a:pt x="283972" y="44919"/>
                </a:lnTo>
                <a:lnTo>
                  <a:pt x="266192" y="92087"/>
                </a:lnTo>
                <a:lnTo>
                  <a:pt x="250698" y="120548"/>
                </a:lnTo>
                <a:lnTo>
                  <a:pt x="244094" y="127279"/>
                </a:lnTo>
                <a:lnTo>
                  <a:pt x="233679" y="137769"/>
                </a:lnTo>
                <a:lnTo>
                  <a:pt x="209296" y="160985"/>
                </a:lnTo>
                <a:lnTo>
                  <a:pt x="176910" y="190919"/>
                </a:lnTo>
                <a:lnTo>
                  <a:pt x="133350" y="190919"/>
                </a:lnTo>
              </a:path>
            </a:pathLst>
          </a:custGeom>
          <a:ln w="12174">
            <a:solidFill>
              <a:srgbClr val="FFFFFF"/>
            </a:solidFill>
          </a:ln>
        </p:spPr>
        <p:txBody>
          <a:bodyPr wrap="square" lIns="0" tIns="0" rIns="0" bIns="0" rtlCol="0"/>
          <a:lstStyle/>
          <a:p>
            <a:endParaRPr/>
          </a:p>
        </p:txBody>
      </p:sp>
      <p:pic>
        <p:nvPicPr>
          <p:cNvPr id="31" name="bg object 31"/>
          <p:cNvPicPr/>
          <p:nvPr/>
        </p:nvPicPr>
        <p:blipFill>
          <a:blip r:embed="rId7" cstate="print"/>
          <a:stretch>
            <a:fillRect/>
          </a:stretch>
        </p:blipFill>
        <p:spPr>
          <a:xfrm>
            <a:off x="2256163" y="998768"/>
            <a:ext cx="174099" cy="126443"/>
          </a:xfrm>
          <a:prstGeom prst="rect">
            <a:avLst/>
          </a:prstGeom>
        </p:spPr>
      </p:pic>
      <p:sp>
        <p:nvSpPr>
          <p:cNvPr id="32" name="bg object 32"/>
          <p:cNvSpPr/>
          <p:nvPr/>
        </p:nvSpPr>
        <p:spPr>
          <a:xfrm>
            <a:off x="2147950" y="490600"/>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bg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DEE9F1"/>
          </a:solidFill>
        </p:spPr>
        <p:txBody>
          <a:bodyPr wrap="square" lIns="0" tIns="0" rIns="0" bIns="0" rtlCol="0"/>
          <a:lstStyle/>
          <a:p>
            <a:endParaRPr/>
          </a:p>
        </p:txBody>
      </p:sp>
      <p:sp>
        <p:nvSpPr>
          <p:cNvPr id="17" name="bg object 17"/>
          <p:cNvSpPr/>
          <p:nvPr/>
        </p:nvSpPr>
        <p:spPr>
          <a:xfrm>
            <a:off x="0" y="561975"/>
            <a:ext cx="2466975" cy="2628900"/>
          </a:xfrm>
          <a:custGeom>
            <a:avLst/>
            <a:gdLst/>
            <a:ahLst/>
            <a:cxnLst/>
            <a:rect l="l" t="t" r="r" b="b"/>
            <a:pathLst>
              <a:path w="2466975" h="2628900">
                <a:moveTo>
                  <a:pt x="1147762" y="0"/>
                </a:moveTo>
                <a:lnTo>
                  <a:pt x="1099399" y="866"/>
                </a:lnTo>
                <a:lnTo>
                  <a:pt x="1051474" y="3447"/>
                </a:lnTo>
                <a:lnTo>
                  <a:pt x="1004018" y="7713"/>
                </a:lnTo>
                <a:lnTo>
                  <a:pt x="957060" y="13633"/>
                </a:lnTo>
                <a:lnTo>
                  <a:pt x="910630" y="21178"/>
                </a:lnTo>
                <a:lnTo>
                  <a:pt x="864758" y="30318"/>
                </a:lnTo>
                <a:lnTo>
                  <a:pt x="819474" y="41024"/>
                </a:lnTo>
                <a:lnTo>
                  <a:pt x="774807" y="53265"/>
                </a:lnTo>
                <a:lnTo>
                  <a:pt x="730787" y="67013"/>
                </a:lnTo>
                <a:lnTo>
                  <a:pt x="687444" y="82237"/>
                </a:lnTo>
                <a:lnTo>
                  <a:pt x="644808" y="98908"/>
                </a:lnTo>
                <a:lnTo>
                  <a:pt x="602908" y="116996"/>
                </a:lnTo>
                <a:lnTo>
                  <a:pt x="561775" y="136471"/>
                </a:lnTo>
                <a:lnTo>
                  <a:pt x="521439" y="157304"/>
                </a:lnTo>
                <a:lnTo>
                  <a:pt x="481928" y="179465"/>
                </a:lnTo>
                <a:lnTo>
                  <a:pt x="443273" y="202924"/>
                </a:lnTo>
                <a:lnTo>
                  <a:pt x="405504" y="227651"/>
                </a:lnTo>
                <a:lnTo>
                  <a:pt x="368650" y="253617"/>
                </a:lnTo>
                <a:lnTo>
                  <a:pt x="332741" y="280793"/>
                </a:lnTo>
                <a:lnTo>
                  <a:pt x="297808" y="309148"/>
                </a:lnTo>
                <a:lnTo>
                  <a:pt x="263879" y="338652"/>
                </a:lnTo>
                <a:lnTo>
                  <a:pt x="230986" y="369277"/>
                </a:lnTo>
                <a:lnTo>
                  <a:pt x="199156" y="400992"/>
                </a:lnTo>
                <a:lnTo>
                  <a:pt x="168421" y="433767"/>
                </a:lnTo>
                <a:lnTo>
                  <a:pt x="138810" y="467574"/>
                </a:lnTo>
                <a:lnTo>
                  <a:pt x="110353" y="502381"/>
                </a:lnTo>
                <a:lnTo>
                  <a:pt x="83079" y="538160"/>
                </a:lnTo>
                <a:lnTo>
                  <a:pt x="57020" y="574881"/>
                </a:lnTo>
                <a:lnTo>
                  <a:pt x="32203" y="612514"/>
                </a:lnTo>
                <a:lnTo>
                  <a:pt x="8659" y="651030"/>
                </a:lnTo>
                <a:lnTo>
                  <a:pt x="0" y="1962540"/>
                </a:lnTo>
                <a:lnTo>
                  <a:pt x="8659" y="1977869"/>
                </a:lnTo>
                <a:lnTo>
                  <a:pt x="32203" y="2016385"/>
                </a:lnTo>
                <a:lnTo>
                  <a:pt x="57020" y="2054018"/>
                </a:lnTo>
                <a:lnTo>
                  <a:pt x="83079" y="2090739"/>
                </a:lnTo>
                <a:lnTo>
                  <a:pt x="110353" y="2126518"/>
                </a:lnTo>
                <a:lnTo>
                  <a:pt x="138810" y="2161325"/>
                </a:lnTo>
                <a:lnTo>
                  <a:pt x="168421" y="2195132"/>
                </a:lnTo>
                <a:lnTo>
                  <a:pt x="199156" y="2227907"/>
                </a:lnTo>
                <a:lnTo>
                  <a:pt x="230986" y="2259622"/>
                </a:lnTo>
                <a:lnTo>
                  <a:pt x="263879" y="2290247"/>
                </a:lnTo>
                <a:lnTo>
                  <a:pt x="297808" y="2319751"/>
                </a:lnTo>
                <a:lnTo>
                  <a:pt x="332741" y="2348106"/>
                </a:lnTo>
                <a:lnTo>
                  <a:pt x="368650" y="2375282"/>
                </a:lnTo>
                <a:lnTo>
                  <a:pt x="405504" y="2401248"/>
                </a:lnTo>
                <a:lnTo>
                  <a:pt x="443273" y="2425975"/>
                </a:lnTo>
                <a:lnTo>
                  <a:pt x="481928" y="2449434"/>
                </a:lnTo>
                <a:lnTo>
                  <a:pt x="521439" y="2471595"/>
                </a:lnTo>
                <a:lnTo>
                  <a:pt x="561775" y="2492428"/>
                </a:lnTo>
                <a:lnTo>
                  <a:pt x="602908" y="2511903"/>
                </a:lnTo>
                <a:lnTo>
                  <a:pt x="644808" y="2529991"/>
                </a:lnTo>
                <a:lnTo>
                  <a:pt x="687444" y="2546662"/>
                </a:lnTo>
                <a:lnTo>
                  <a:pt x="730787" y="2561886"/>
                </a:lnTo>
                <a:lnTo>
                  <a:pt x="774807" y="2575634"/>
                </a:lnTo>
                <a:lnTo>
                  <a:pt x="819474" y="2587875"/>
                </a:lnTo>
                <a:lnTo>
                  <a:pt x="864758" y="2598581"/>
                </a:lnTo>
                <a:lnTo>
                  <a:pt x="910630" y="2607721"/>
                </a:lnTo>
                <a:lnTo>
                  <a:pt x="957060" y="2615266"/>
                </a:lnTo>
                <a:lnTo>
                  <a:pt x="1004018" y="2621186"/>
                </a:lnTo>
                <a:lnTo>
                  <a:pt x="1051474" y="2625452"/>
                </a:lnTo>
                <a:lnTo>
                  <a:pt x="1099399" y="2628033"/>
                </a:lnTo>
                <a:lnTo>
                  <a:pt x="1147762" y="2628900"/>
                </a:lnTo>
                <a:lnTo>
                  <a:pt x="1196122" y="2628033"/>
                </a:lnTo>
                <a:lnTo>
                  <a:pt x="1244043" y="2625452"/>
                </a:lnTo>
                <a:lnTo>
                  <a:pt x="1291497" y="2621186"/>
                </a:lnTo>
                <a:lnTo>
                  <a:pt x="1338452" y="2615266"/>
                </a:lnTo>
                <a:lnTo>
                  <a:pt x="1384880" y="2607721"/>
                </a:lnTo>
                <a:lnTo>
                  <a:pt x="1430750" y="2598581"/>
                </a:lnTo>
                <a:lnTo>
                  <a:pt x="1476033" y="2587875"/>
                </a:lnTo>
                <a:lnTo>
                  <a:pt x="1520699" y="2575634"/>
                </a:lnTo>
                <a:lnTo>
                  <a:pt x="1564718" y="2561886"/>
                </a:lnTo>
                <a:lnTo>
                  <a:pt x="1608060" y="2546662"/>
                </a:lnTo>
                <a:lnTo>
                  <a:pt x="1650695" y="2529991"/>
                </a:lnTo>
                <a:lnTo>
                  <a:pt x="1692594" y="2511903"/>
                </a:lnTo>
                <a:lnTo>
                  <a:pt x="1733726" y="2492428"/>
                </a:lnTo>
                <a:lnTo>
                  <a:pt x="1774063" y="2471595"/>
                </a:lnTo>
                <a:lnTo>
                  <a:pt x="1813574" y="2449434"/>
                </a:lnTo>
                <a:lnTo>
                  <a:pt x="1852229" y="2425975"/>
                </a:lnTo>
                <a:lnTo>
                  <a:pt x="1889998" y="2401248"/>
                </a:lnTo>
                <a:lnTo>
                  <a:pt x="1926852" y="2375282"/>
                </a:lnTo>
                <a:lnTo>
                  <a:pt x="1962761" y="2348106"/>
                </a:lnTo>
                <a:lnTo>
                  <a:pt x="1997695" y="2319751"/>
                </a:lnTo>
                <a:lnTo>
                  <a:pt x="2031624" y="2290247"/>
                </a:lnTo>
                <a:lnTo>
                  <a:pt x="2064519" y="2259622"/>
                </a:lnTo>
                <a:lnTo>
                  <a:pt x="2096349" y="2227907"/>
                </a:lnTo>
                <a:lnTo>
                  <a:pt x="2127085" y="2195132"/>
                </a:lnTo>
                <a:lnTo>
                  <a:pt x="2156697" y="2161325"/>
                </a:lnTo>
                <a:lnTo>
                  <a:pt x="2185155" y="2126518"/>
                </a:lnTo>
                <a:lnTo>
                  <a:pt x="2212430" y="2090739"/>
                </a:lnTo>
                <a:lnTo>
                  <a:pt x="2238491" y="2054018"/>
                </a:lnTo>
                <a:lnTo>
                  <a:pt x="2263309" y="2016385"/>
                </a:lnTo>
                <a:lnTo>
                  <a:pt x="2286853" y="1977869"/>
                </a:lnTo>
                <a:lnTo>
                  <a:pt x="2309095" y="1938501"/>
                </a:lnTo>
                <a:lnTo>
                  <a:pt x="2330004" y="1898310"/>
                </a:lnTo>
                <a:lnTo>
                  <a:pt x="2349550" y="1857326"/>
                </a:lnTo>
                <a:lnTo>
                  <a:pt x="2367704" y="1815578"/>
                </a:lnTo>
                <a:lnTo>
                  <a:pt x="2384436" y="1773096"/>
                </a:lnTo>
                <a:lnTo>
                  <a:pt x="2399716" y="1729910"/>
                </a:lnTo>
                <a:lnTo>
                  <a:pt x="2413514" y="1686050"/>
                </a:lnTo>
                <a:lnTo>
                  <a:pt x="2425800" y="1641545"/>
                </a:lnTo>
                <a:lnTo>
                  <a:pt x="2436545" y="1596424"/>
                </a:lnTo>
                <a:lnTo>
                  <a:pt x="2445719" y="1550719"/>
                </a:lnTo>
                <a:lnTo>
                  <a:pt x="2453291" y="1504457"/>
                </a:lnTo>
                <a:lnTo>
                  <a:pt x="2459233" y="1457670"/>
                </a:lnTo>
                <a:lnTo>
                  <a:pt x="2463514" y="1410387"/>
                </a:lnTo>
                <a:lnTo>
                  <a:pt x="2466104" y="1362636"/>
                </a:lnTo>
                <a:lnTo>
                  <a:pt x="2466975" y="1314450"/>
                </a:lnTo>
                <a:lnTo>
                  <a:pt x="2466104" y="1266263"/>
                </a:lnTo>
                <a:lnTo>
                  <a:pt x="2463514" y="1218512"/>
                </a:lnTo>
                <a:lnTo>
                  <a:pt x="2459233" y="1171229"/>
                </a:lnTo>
                <a:lnTo>
                  <a:pt x="2453291" y="1124442"/>
                </a:lnTo>
                <a:lnTo>
                  <a:pt x="2445719" y="1078180"/>
                </a:lnTo>
                <a:lnTo>
                  <a:pt x="2436545" y="1032475"/>
                </a:lnTo>
                <a:lnTo>
                  <a:pt x="2425800" y="987354"/>
                </a:lnTo>
                <a:lnTo>
                  <a:pt x="2413514" y="942849"/>
                </a:lnTo>
                <a:lnTo>
                  <a:pt x="2399716" y="898989"/>
                </a:lnTo>
                <a:lnTo>
                  <a:pt x="2384436" y="855803"/>
                </a:lnTo>
                <a:lnTo>
                  <a:pt x="2367704" y="813321"/>
                </a:lnTo>
                <a:lnTo>
                  <a:pt x="2349550" y="771573"/>
                </a:lnTo>
                <a:lnTo>
                  <a:pt x="2330004" y="730589"/>
                </a:lnTo>
                <a:lnTo>
                  <a:pt x="2309095" y="690398"/>
                </a:lnTo>
                <a:lnTo>
                  <a:pt x="2286853" y="651030"/>
                </a:lnTo>
                <a:lnTo>
                  <a:pt x="2263309" y="612514"/>
                </a:lnTo>
                <a:lnTo>
                  <a:pt x="2238491" y="574881"/>
                </a:lnTo>
                <a:lnTo>
                  <a:pt x="2212430" y="538160"/>
                </a:lnTo>
                <a:lnTo>
                  <a:pt x="2185155" y="502381"/>
                </a:lnTo>
                <a:lnTo>
                  <a:pt x="2156697" y="467574"/>
                </a:lnTo>
                <a:lnTo>
                  <a:pt x="2127085" y="433767"/>
                </a:lnTo>
                <a:lnTo>
                  <a:pt x="2096349" y="400992"/>
                </a:lnTo>
                <a:lnTo>
                  <a:pt x="2064519" y="369277"/>
                </a:lnTo>
                <a:lnTo>
                  <a:pt x="2031624" y="338652"/>
                </a:lnTo>
                <a:lnTo>
                  <a:pt x="1997695" y="309148"/>
                </a:lnTo>
                <a:lnTo>
                  <a:pt x="1962761" y="280793"/>
                </a:lnTo>
                <a:lnTo>
                  <a:pt x="1926852" y="253617"/>
                </a:lnTo>
                <a:lnTo>
                  <a:pt x="1889998" y="227651"/>
                </a:lnTo>
                <a:lnTo>
                  <a:pt x="1852229" y="202924"/>
                </a:lnTo>
                <a:lnTo>
                  <a:pt x="1813574" y="179465"/>
                </a:lnTo>
                <a:lnTo>
                  <a:pt x="1774063" y="157304"/>
                </a:lnTo>
                <a:lnTo>
                  <a:pt x="1733726" y="136471"/>
                </a:lnTo>
                <a:lnTo>
                  <a:pt x="1692594" y="116996"/>
                </a:lnTo>
                <a:lnTo>
                  <a:pt x="1650695" y="98908"/>
                </a:lnTo>
                <a:lnTo>
                  <a:pt x="1608060" y="82237"/>
                </a:lnTo>
                <a:lnTo>
                  <a:pt x="1564718" y="67013"/>
                </a:lnTo>
                <a:lnTo>
                  <a:pt x="1520699" y="53265"/>
                </a:lnTo>
                <a:lnTo>
                  <a:pt x="1476033" y="41024"/>
                </a:lnTo>
                <a:lnTo>
                  <a:pt x="1430750" y="30318"/>
                </a:lnTo>
                <a:lnTo>
                  <a:pt x="1384880" y="21178"/>
                </a:lnTo>
                <a:lnTo>
                  <a:pt x="1338452" y="13633"/>
                </a:lnTo>
                <a:lnTo>
                  <a:pt x="1291497" y="7713"/>
                </a:lnTo>
                <a:lnTo>
                  <a:pt x="1244043" y="3447"/>
                </a:lnTo>
                <a:lnTo>
                  <a:pt x="1196122" y="866"/>
                </a:lnTo>
                <a:lnTo>
                  <a:pt x="1147762" y="0"/>
                </a:lnTo>
                <a:close/>
              </a:path>
            </a:pathLst>
          </a:custGeom>
          <a:solidFill>
            <a:srgbClr val="01BCC6"/>
          </a:solidFill>
        </p:spPr>
        <p:txBody>
          <a:bodyPr wrap="square" lIns="0" tIns="0" rIns="0" bIns="0" rtlCol="0"/>
          <a:lstStyle/>
          <a:p>
            <a:endParaRPr/>
          </a:p>
        </p:txBody>
      </p:sp>
      <p:sp>
        <p:nvSpPr>
          <p:cNvPr id="18" name="bg object 18"/>
          <p:cNvSpPr/>
          <p:nvPr/>
        </p:nvSpPr>
        <p:spPr>
          <a:xfrm>
            <a:off x="1809750" y="266700"/>
            <a:ext cx="1057275" cy="1057275"/>
          </a:xfrm>
          <a:custGeom>
            <a:avLst/>
            <a:gdLst/>
            <a:ahLst/>
            <a:cxnLst/>
            <a:rect l="l" t="t" r="r" b="b"/>
            <a:pathLst>
              <a:path w="1057275" h="1057275">
                <a:moveTo>
                  <a:pt x="528701" y="0"/>
                </a:moveTo>
                <a:lnTo>
                  <a:pt x="480581" y="2160"/>
                </a:lnTo>
                <a:lnTo>
                  <a:pt x="433671" y="8518"/>
                </a:lnTo>
                <a:lnTo>
                  <a:pt x="388158" y="18886"/>
                </a:lnTo>
                <a:lnTo>
                  <a:pt x="344228" y="33077"/>
                </a:lnTo>
                <a:lnTo>
                  <a:pt x="302068" y="50905"/>
                </a:lnTo>
                <a:lnTo>
                  <a:pt x="261864" y="72183"/>
                </a:lnTo>
                <a:lnTo>
                  <a:pt x="223804" y="96723"/>
                </a:lnTo>
                <a:lnTo>
                  <a:pt x="188074" y="124339"/>
                </a:lnTo>
                <a:lnTo>
                  <a:pt x="154860" y="154844"/>
                </a:lnTo>
                <a:lnTo>
                  <a:pt x="124350" y="188052"/>
                </a:lnTo>
                <a:lnTo>
                  <a:pt x="96730" y="223775"/>
                </a:lnTo>
                <a:lnTo>
                  <a:pt x="72187" y="261826"/>
                </a:lnTo>
                <a:lnTo>
                  <a:pt x="50908" y="302020"/>
                </a:lnTo>
                <a:lnTo>
                  <a:pt x="33079" y="344168"/>
                </a:lnTo>
                <a:lnTo>
                  <a:pt x="18887" y="388084"/>
                </a:lnTo>
                <a:lnTo>
                  <a:pt x="8518" y="433582"/>
                </a:lnTo>
                <a:lnTo>
                  <a:pt x="2160" y="480474"/>
                </a:lnTo>
                <a:lnTo>
                  <a:pt x="0" y="528574"/>
                </a:lnTo>
                <a:lnTo>
                  <a:pt x="2160" y="576693"/>
                </a:lnTo>
                <a:lnTo>
                  <a:pt x="8518" y="623603"/>
                </a:lnTo>
                <a:lnTo>
                  <a:pt x="18887" y="669116"/>
                </a:lnTo>
                <a:lnTo>
                  <a:pt x="33079" y="713046"/>
                </a:lnTo>
                <a:lnTo>
                  <a:pt x="50908" y="755206"/>
                </a:lnTo>
                <a:lnTo>
                  <a:pt x="72187" y="795410"/>
                </a:lnTo>
                <a:lnTo>
                  <a:pt x="96730" y="833470"/>
                </a:lnTo>
                <a:lnTo>
                  <a:pt x="124350" y="869200"/>
                </a:lnTo>
                <a:lnTo>
                  <a:pt x="154860" y="902414"/>
                </a:lnTo>
                <a:lnTo>
                  <a:pt x="188074" y="932924"/>
                </a:lnTo>
                <a:lnTo>
                  <a:pt x="223804" y="960544"/>
                </a:lnTo>
                <a:lnTo>
                  <a:pt x="261864" y="985087"/>
                </a:lnTo>
                <a:lnTo>
                  <a:pt x="302068" y="1006366"/>
                </a:lnTo>
                <a:lnTo>
                  <a:pt x="344228" y="1024195"/>
                </a:lnTo>
                <a:lnTo>
                  <a:pt x="388158" y="1038387"/>
                </a:lnTo>
                <a:lnTo>
                  <a:pt x="433671" y="1048756"/>
                </a:lnTo>
                <a:lnTo>
                  <a:pt x="480581" y="1055114"/>
                </a:lnTo>
                <a:lnTo>
                  <a:pt x="528701" y="1057275"/>
                </a:lnTo>
                <a:lnTo>
                  <a:pt x="576800" y="1055114"/>
                </a:lnTo>
                <a:lnTo>
                  <a:pt x="623692" y="1048756"/>
                </a:lnTo>
                <a:lnTo>
                  <a:pt x="669190" y="1038387"/>
                </a:lnTo>
                <a:lnTo>
                  <a:pt x="713106" y="1024195"/>
                </a:lnTo>
                <a:lnTo>
                  <a:pt x="755254" y="1006366"/>
                </a:lnTo>
                <a:lnTo>
                  <a:pt x="795448" y="985087"/>
                </a:lnTo>
                <a:lnTo>
                  <a:pt x="833499" y="960544"/>
                </a:lnTo>
                <a:lnTo>
                  <a:pt x="869222" y="932924"/>
                </a:lnTo>
                <a:lnTo>
                  <a:pt x="902430" y="902414"/>
                </a:lnTo>
                <a:lnTo>
                  <a:pt x="932935" y="869200"/>
                </a:lnTo>
                <a:lnTo>
                  <a:pt x="960551" y="833470"/>
                </a:lnTo>
                <a:lnTo>
                  <a:pt x="985091" y="795410"/>
                </a:lnTo>
                <a:lnTo>
                  <a:pt x="1006369" y="755206"/>
                </a:lnTo>
                <a:lnTo>
                  <a:pt x="1024197" y="713046"/>
                </a:lnTo>
                <a:lnTo>
                  <a:pt x="1038388" y="669116"/>
                </a:lnTo>
                <a:lnTo>
                  <a:pt x="1048756" y="623603"/>
                </a:lnTo>
                <a:lnTo>
                  <a:pt x="1055114" y="576693"/>
                </a:lnTo>
                <a:lnTo>
                  <a:pt x="1057275" y="528574"/>
                </a:lnTo>
                <a:lnTo>
                  <a:pt x="1055114" y="480474"/>
                </a:lnTo>
                <a:lnTo>
                  <a:pt x="1048756" y="433582"/>
                </a:lnTo>
                <a:lnTo>
                  <a:pt x="1038388" y="388084"/>
                </a:lnTo>
                <a:lnTo>
                  <a:pt x="1024197" y="344168"/>
                </a:lnTo>
                <a:lnTo>
                  <a:pt x="1006369" y="302020"/>
                </a:lnTo>
                <a:lnTo>
                  <a:pt x="985091" y="261826"/>
                </a:lnTo>
                <a:lnTo>
                  <a:pt x="960551" y="223775"/>
                </a:lnTo>
                <a:lnTo>
                  <a:pt x="932935" y="188052"/>
                </a:lnTo>
                <a:lnTo>
                  <a:pt x="902430" y="154844"/>
                </a:lnTo>
                <a:lnTo>
                  <a:pt x="869222" y="124339"/>
                </a:lnTo>
                <a:lnTo>
                  <a:pt x="833499" y="96723"/>
                </a:lnTo>
                <a:lnTo>
                  <a:pt x="795448" y="72183"/>
                </a:lnTo>
                <a:lnTo>
                  <a:pt x="755254" y="50905"/>
                </a:lnTo>
                <a:lnTo>
                  <a:pt x="713106" y="33077"/>
                </a:lnTo>
                <a:lnTo>
                  <a:pt x="669190" y="18886"/>
                </a:lnTo>
                <a:lnTo>
                  <a:pt x="623692" y="8518"/>
                </a:lnTo>
                <a:lnTo>
                  <a:pt x="576800" y="2160"/>
                </a:lnTo>
                <a:lnTo>
                  <a:pt x="528701" y="0"/>
                </a:lnTo>
                <a:close/>
              </a:path>
            </a:pathLst>
          </a:custGeom>
          <a:solidFill>
            <a:srgbClr val="FFB600">
              <a:alpha val="79606"/>
            </a:srgbClr>
          </a:solidFill>
        </p:spPr>
        <p:txBody>
          <a:bodyPr wrap="square" lIns="0" tIns="0" rIns="0" bIns="0" rtlCol="0"/>
          <a:lstStyle/>
          <a:p>
            <a:endParaRPr/>
          </a:p>
        </p:txBody>
      </p:sp>
      <p:sp>
        <p:nvSpPr>
          <p:cNvPr id="19" name="bg object 19"/>
          <p:cNvSpPr/>
          <p:nvPr/>
        </p:nvSpPr>
        <p:spPr>
          <a:xfrm>
            <a:off x="1704975" y="0"/>
            <a:ext cx="304800" cy="171450"/>
          </a:xfrm>
          <a:custGeom>
            <a:avLst/>
            <a:gdLst/>
            <a:ahLst/>
            <a:cxnLst/>
            <a:rect l="l" t="t" r="r" b="b"/>
            <a:pathLst>
              <a:path w="304800" h="171450">
                <a:moveTo>
                  <a:pt x="301729" y="0"/>
                </a:moveTo>
                <a:lnTo>
                  <a:pt x="3070" y="0"/>
                </a:lnTo>
                <a:lnTo>
                  <a:pt x="0" y="19050"/>
                </a:lnTo>
                <a:lnTo>
                  <a:pt x="7766" y="67232"/>
                </a:lnTo>
                <a:lnTo>
                  <a:pt x="29394" y="109069"/>
                </a:lnTo>
                <a:lnTo>
                  <a:pt x="62380" y="142055"/>
                </a:lnTo>
                <a:lnTo>
                  <a:pt x="104217" y="163683"/>
                </a:lnTo>
                <a:lnTo>
                  <a:pt x="152400" y="171450"/>
                </a:lnTo>
                <a:lnTo>
                  <a:pt x="200582" y="163683"/>
                </a:lnTo>
                <a:lnTo>
                  <a:pt x="242419" y="142055"/>
                </a:lnTo>
                <a:lnTo>
                  <a:pt x="275405" y="109069"/>
                </a:lnTo>
                <a:lnTo>
                  <a:pt x="297033" y="67232"/>
                </a:lnTo>
                <a:lnTo>
                  <a:pt x="304800" y="19050"/>
                </a:lnTo>
                <a:lnTo>
                  <a:pt x="301729" y="0"/>
                </a:lnTo>
                <a:close/>
              </a:path>
            </a:pathLst>
          </a:custGeom>
          <a:solidFill>
            <a:srgbClr val="FF9654"/>
          </a:solidFill>
        </p:spPr>
        <p:txBody>
          <a:bodyPr wrap="square" lIns="0" tIns="0" rIns="0" bIns="0" rtlCol="0"/>
          <a:lstStyle/>
          <a:p>
            <a:endParaRPr/>
          </a:p>
        </p:txBody>
      </p:sp>
      <p:sp>
        <p:nvSpPr>
          <p:cNvPr id="20" name="bg object 20"/>
          <p:cNvSpPr/>
          <p:nvPr/>
        </p:nvSpPr>
        <p:spPr>
          <a:xfrm>
            <a:off x="228600" y="2886075"/>
            <a:ext cx="609600" cy="609600"/>
          </a:xfrm>
          <a:custGeom>
            <a:avLst/>
            <a:gdLst/>
            <a:ahLst/>
            <a:cxnLst/>
            <a:rect l="l" t="t" r="r" b="b"/>
            <a:pathLst>
              <a:path w="609600" h="609600">
                <a:moveTo>
                  <a:pt x="304800" y="0"/>
                </a:moveTo>
                <a:lnTo>
                  <a:pt x="255359" y="3990"/>
                </a:lnTo>
                <a:lnTo>
                  <a:pt x="208458" y="15544"/>
                </a:lnTo>
                <a:lnTo>
                  <a:pt x="164725" y="34032"/>
                </a:lnTo>
                <a:lnTo>
                  <a:pt x="124788" y="58826"/>
                </a:lnTo>
                <a:lnTo>
                  <a:pt x="89273" y="89296"/>
                </a:lnTo>
                <a:lnTo>
                  <a:pt x="58808" y="124815"/>
                </a:lnTo>
                <a:lnTo>
                  <a:pt x="34020" y="164753"/>
                </a:lnTo>
                <a:lnTo>
                  <a:pt x="15538" y="208483"/>
                </a:lnTo>
                <a:lnTo>
                  <a:pt x="3989" y="255374"/>
                </a:lnTo>
                <a:lnTo>
                  <a:pt x="0" y="304800"/>
                </a:lnTo>
                <a:lnTo>
                  <a:pt x="3989" y="354225"/>
                </a:lnTo>
                <a:lnTo>
                  <a:pt x="15538" y="401116"/>
                </a:lnTo>
                <a:lnTo>
                  <a:pt x="34020" y="444846"/>
                </a:lnTo>
                <a:lnTo>
                  <a:pt x="58808" y="484784"/>
                </a:lnTo>
                <a:lnTo>
                  <a:pt x="89273" y="520303"/>
                </a:lnTo>
                <a:lnTo>
                  <a:pt x="124788" y="550773"/>
                </a:lnTo>
                <a:lnTo>
                  <a:pt x="164725" y="575567"/>
                </a:lnTo>
                <a:lnTo>
                  <a:pt x="208458" y="594055"/>
                </a:lnTo>
                <a:lnTo>
                  <a:pt x="255359" y="605609"/>
                </a:lnTo>
                <a:lnTo>
                  <a:pt x="304800" y="609600"/>
                </a:lnTo>
                <a:lnTo>
                  <a:pt x="354240" y="605609"/>
                </a:lnTo>
                <a:lnTo>
                  <a:pt x="401141" y="594055"/>
                </a:lnTo>
                <a:lnTo>
                  <a:pt x="444874" y="575567"/>
                </a:lnTo>
                <a:lnTo>
                  <a:pt x="484811" y="550773"/>
                </a:lnTo>
                <a:lnTo>
                  <a:pt x="520326" y="520303"/>
                </a:lnTo>
                <a:lnTo>
                  <a:pt x="550791" y="484784"/>
                </a:lnTo>
                <a:lnTo>
                  <a:pt x="575579" y="444846"/>
                </a:lnTo>
                <a:lnTo>
                  <a:pt x="594061" y="401116"/>
                </a:lnTo>
                <a:lnTo>
                  <a:pt x="605610" y="354225"/>
                </a:lnTo>
                <a:lnTo>
                  <a:pt x="609600" y="304800"/>
                </a:lnTo>
                <a:lnTo>
                  <a:pt x="605610" y="255374"/>
                </a:lnTo>
                <a:lnTo>
                  <a:pt x="594061" y="208483"/>
                </a:lnTo>
                <a:lnTo>
                  <a:pt x="575579" y="164753"/>
                </a:lnTo>
                <a:lnTo>
                  <a:pt x="550791" y="124815"/>
                </a:lnTo>
                <a:lnTo>
                  <a:pt x="520326" y="89296"/>
                </a:lnTo>
                <a:lnTo>
                  <a:pt x="484811" y="58826"/>
                </a:lnTo>
                <a:lnTo>
                  <a:pt x="444874" y="34032"/>
                </a:lnTo>
                <a:lnTo>
                  <a:pt x="401141" y="15544"/>
                </a:lnTo>
                <a:lnTo>
                  <a:pt x="354240" y="3990"/>
                </a:lnTo>
                <a:lnTo>
                  <a:pt x="304800" y="0"/>
                </a:lnTo>
                <a:close/>
              </a:path>
            </a:pathLst>
          </a:custGeom>
          <a:solidFill>
            <a:srgbClr val="FB4540">
              <a:alpha val="78823"/>
            </a:srgbClr>
          </a:solidFill>
        </p:spPr>
        <p:txBody>
          <a:bodyPr wrap="square" lIns="0" tIns="0" rIns="0" bIns="0" rtlCol="0"/>
          <a:lstStyle/>
          <a:p>
            <a:endParaRPr/>
          </a:p>
        </p:txBody>
      </p:sp>
      <p:pic>
        <p:nvPicPr>
          <p:cNvPr id="21" name="bg object 21"/>
          <p:cNvPicPr/>
          <p:nvPr/>
        </p:nvPicPr>
        <p:blipFill>
          <a:blip r:embed="rId7" cstate="print"/>
          <a:stretch>
            <a:fillRect/>
          </a:stretch>
        </p:blipFill>
        <p:spPr>
          <a:xfrm>
            <a:off x="1524000" y="314325"/>
            <a:ext cx="209550" cy="219075"/>
          </a:xfrm>
          <a:prstGeom prst="rect">
            <a:avLst/>
          </a:prstGeom>
        </p:spPr>
      </p:pic>
      <p:sp>
        <p:nvSpPr>
          <p:cNvPr id="22" name="bg object 22"/>
          <p:cNvSpPr/>
          <p:nvPr/>
        </p:nvSpPr>
        <p:spPr>
          <a:xfrm>
            <a:off x="7848600" y="4171950"/>
            <a:ext cx="1095375" cy="971550"/>
          </a:xfrm>
          <a:custGeom>
            <a:avLst/>
            <a:gdLst/>
            <a:ahLst/>
            <a:cxnLst/>
            <a:rect l="l" t="t" r="r" b="b"/>
            <a:pathLst>
              <a:path w="1095375" h="971550">
                <a:moveTo>
                  <a:pt x="547751" y="0"/>
                </a:moveTo>
                <a:lnTo>
                  <a:pt x="500489" y="2010"/>
                </a:lnTo>
                <a:lnTo>
                  <a:pt x="454343" y="7931"/>
                </a:lnTo>
                <a:lnTo>
                  <a:pt x="409478" y="17600"/>
                </a:lnTo>
                <a:lnTo>
                  <a:pt x="366059" y="30850"/>
                </a:lnTo>
                <a:lnTo>
                  <a:pt x="324249" y="47519"/>
                </a:lnTo>
                <a:lnTo>
                  <a:pt x="284213" y="67440"/>
                </a:lnTo>
                <a:lnTo>
                  <a:pt x="246116" y="90451"/>
                </a:lnTo>
                <a:lnTo>
                  <a:pt x="210121" y="116387"/>
                </a:lnTo>
                <a:lnTo>
                  <a:pt x="176394" y="145083"/>
                </a:lnTo>
                <a:lnTo>
                  <a:pt x="145099" y="176375"/>
                </a:lnTo>
                <a:lnTo>
                  <a:pt x="116400" y="210098"/>
                </a:lnTo>
                <a:lnTo>
                  <a:pt x="90461" y="246088"/>
                </a:lnTo>
                <a:lnTo>
                  <a:pt x="67448" y="284181"/>
                </a:lnTo>
                <a:lnTo>
                  <a:pt x="47524" y="324212"/>
                </a:lnTo>
                <a:lnTo>
                  <a:pt x="30853" y="366017"/>
                </a:lnTo>
                <a:lnTo>
                  <a:pt x="17601" y="409432"/>
                </a:lnTo>
                <a:lnTo>
                  <a:pt x="7932" y="454291"/>
                </a:lnTo>
                <a:lnTo>
                  <a:pt x="2010" y="500431"/>
                </a:lnTo>
                <a:lnTo>
                  <a:pt x="0" y="547687"/>
                </a:lnTo>
                <a:lnTo>
                  <a:pt x="2010" y="594944"/>
                </a:lnTo>
                <a:lnTo>
                  <a:pt x="7932" y="641084"/>
                </a:lnTo>
                <a:lnTo>
                  <a:pt x="17601" y="685944"/>
                </a:lnTo>
                <a:lnTo>
                  <a:pt x="30853" y="729358"/>
                </a:lnTo>
                <a:lnTo>
                  <a:pt x="47524" y="771163"/>
                </a:lnTo>
                <a:lnTo>
                  <a:pt x="67448" y="811194"/>
                </a:lnTo>
                <a:lnTo>
                  <a:pt x="90461" y="849287"/>
                </a:lnTo>
                <a:lnTo>
                  <a:pt x="116400" y="885277"/>
                </a:lnTo>
                <a:lnTo>
                  <a:pt x="145099" y="919001"/>
                </a:lnTo>
                <a:lnTo>
                  <a:pt x="176394" y="950292"/>
                </a:lnTo>
                <a:lnTo>
                  <a:pt x="201377" y="971548"/>
                </a:lnTo>
                <a:lnTo>
                  <a:pt x="894020" y="971548"/>
                </a:lnTo>
                <a:lnTo>
                  <a:pt x="950289" y="919001"/>
                </a:lnTo>
                <a:lnTo>
                  <a:pt x="978984" y="885277"/>
                </a:lnTo>
                <a:lnTo>
                  <a:pt x="1004919" y="849287"/>
                </a:lnTo>
                <a:lnTo>
                  <a:pt x="1027930" y="811194"/>
                </a:lnTo>
                <a:lnTo>
                  <a:pt x="1047853" y="771163"/>
                </a:lnTo>
                <a:lnTo>
                  <a:pt x="1064522" y="729358"/>
                </a:lnTo>
                <a:lnTo>
                  <a:pt x="1077773" y="685944"/>
                </a:lnTo>
                <a:lnTo>
                  <a:pt x="1087442" y="641084"/>
                </a:lnTo>
                <a:lnTo>
                  <a:pt x="1093364" y="594944"/>
                </a:lnTo>
                <a:lnTo>
                  <a:pt x="1095375" y="547687"/>
                </a:lnTo>
                <a:lnTo>
                  <a:pt x="1093364" y="500431"/>
                </a:lnTo>
                <a:lnTo>
                  <a:pt x="1087442" y="454291"/>
                </a:lnTo>
                <a:lnTo>
                  <a:pt x="1077773" y="409432"/>
                </a:lnTo>
                <a:lnTo>
                  <a:pt x="1064522" y="366017"/>
                </a:lnTo>
                <a:lnTo>
                  <a:pt x="1047853" y="324212"/>
                </a:lnTo>
                <a:lnTo>
                  <a:pt x="1027930" y="284181"/>
                </a:lnTo>
                <a:lnTo>
                  <a:pt x="1004919" y="246088"/>
                </a:lnTo>
                <a:lnTo>
                  <a:pt x="978984" y="210098"/>
                </a:lnTo>
                <a:lnTo>
                  <a:pt x="950289" y="176375"/>
                </a:lnTo>
                <a:lnTo>
                  <a:pt x="918998" y="145083"/>
                </a:lnTo>
                <a:lnTo>
                  <a:pt x="885277" y="116387"/>
                </a:lnTo>
                <a:lnTo>
                  <a:pt x="849290" y="90451"/>
                </a:lnTo>
                <a:lnTo>
                  <a:pt x="811202" y="67440"/>
                </a:lnTo>
                <a:lnTo>
                  <a:pt x="771176" y="47519"/>
                </a:lnTo>
                <a:lnTo>
                  <a:pt x="729378" y="30850"/>
                </a:lnTo>
                <a:lnTo>
                  <a:pt x="685972" y="17600"/>
                </a:lnTo>
                <a:lnTo>
                  <a:pt x="641122" y="7931"/>
                </a:lnTo>
                <a:lnTo>
                  <a:pt x="594993" y="2010"/>
                </a:lnTo>
                <a:lnTo>
                  <a:pt x="547751" y="0"/>
                </a:lnTo>
                <a:close/>
              </a:path>
            </a:pathLst>
          </a:custGeom>
          <a:solidFill>
            <a:srgbClr val="01BCC6"/>
          </a:solidFill>
        </p:spPr>
        <p:txBody>
          <a:bodyPr wrap="square" lIns="0" tIns="0" rIns="0" bIns="0" rtlCol="0"/>
          <a:lstStyle/>
          <a:p>
            <a:endParaRPr/>
          </a:p>
        </p:txBody>
      </p:sp>
      <p:sp>
        <p:nvSpPr>
          <p:cNvPr id="23" name="bg object 23"/>
          <p:cNvSpPr/>
          <p:nvPr/>
        </p:nvSpPr>
        <p:spPr>
          <a:xfrm>
            <a:off x="8505825" y="2981325"/>
            <a:ext cx="638175" cy="771525"/>
          </a:xfrm>
          <a:custGeom>
            <a:avLst/>
            <a:gdLst/>
            <a:ahLst/>
            <a:cxnLst/>
            <a:rect l="l" t="t" r="r" b="b"/>
            <a:pathLst>
              <a:path w="63817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38175" y="677151"/>
                </a:lnTo>
                <a:lnTo>
                  <a:pt x="638175" y="94361"/>
                </a:lnTo>
                <a:lnTo>
                  <a:pt x="606168" y="69114"/>
                </a:lnTo>
                <a:lnTo>
                  <a:pt x="567128" y="45197"/>
                </a:lnTo>
                <a:lnTo>
                  <a:pt x="525213" y="25966"/>
                </a:lnTo>
                <a:lnTo>
                  <a:pt x="480783" y="11781"/>
                </a:lnTo>
                <a:lnTo>
                  <a:pt x="434200" y="3005"/>
                </a:lnTo>
                <a:lnTo>
                  <a:pt x="385825" y="0"/>
                </a:lnTo>
                <a:close/>
              </a:path>
            </a:pathLst>
          </a:custGeom>
          <a:solidFill>
            <a:srgbClr val="FFB600"/>
          </a:solidFill>
        </p:spPr>
        <p:txBody>
          <a:bodyPr wrap="square" lIns="0" tIns="0" rIns="0" bIns="0" rtlCol="0"/>
          <a:lstStyle/>
          <a:p>
            <a:endParaRPr/>
          </a:p>
        </p:txBody>
      </p:sp>
      <p:sp>
        <p:nvSpPr>
          <p:cNvPr id="24" name="bg object 24"/>
          <p:cNvSpPr/>
          <p:nvPr/>
        </p:nvSpPr>
        <p:spPr>
          <a:xfrm>
            <a:off x="8096250" y="3971925"/>
            <a:ext cx="409575" cy="419100"/>
          </a:xfrm>
          <a:custGeom>
            <a:avLst/>
            <a:gdLst/>
            <a:ahLst/>
            <a:cxnLst/>
            <a:rect l="l" t="t" r="r" b="b"/>
            <a:pathLst>
              <a:path w="409575" h="419100">
                <a:moveTo>
                  <a:pt x="204850" y="0"/>
                </a:moveTo>
                <a:lnTo>
                  <a:pt x="157873" y="5534"/>
                </a:lnTo>
                <a:lnTo>
                  <a:pt x="114753" y="21298"/>
                </a:lnTo>
                <a:lnTo>
                  <a:pt x="76718" y="46034"/>
                </a:lnTo>
                <a:lnTo>
                  <a:pt x="44996" y="78485"/>
                </a:lnTo>
                <a:lnTo>
                  <a:pt x="20817" y="117393"/>
                </a:lnTo>
                <a:lnTo>
                  <a:pt x="5409" y="161500"/>
                </a:lnTo>
                <a:lnTo>
                  <a:pt x="0" y="209550"/>
                </a:lnTo>
                <a:lnTo>
                  <a:pt x="5409" y="257599"/>
                </a:lnTo>
                <a:lnTo>
                  <a:pt x="20817" y="301706"/>
                </a:lnTo>
                <a:lnTo>
                  <a:pt x="44996" y="340614"/>
                </a:lnTo>
                <a:lnTo>
                  <a:pt x="76718" y="373065"/>
                </a:lnTo>
                <a:lnTo>
                  <a:pt x="114753" y="397801"/>
                </a:lnTo>
                <a:lnTo>
                  <a:pt x="157873" y="413565"/>
                </a:lnTo>
                <a:lnTo>
                  <a:pt x="204850" y="419100"/>
                </a:lnTo>
                <a:lnTo>
                  <a:pt x="251781" y="413565"/>
                </a:lnTo>
                <a:lnTo>
                  <a:pt x="294867" y="397801"/>
                </a:lnTo>
                <a:lnTo>
                  <a:pt x="332880" y="373065"/>
                </a:lnTo>
                <a:lnTo>
                  <a:pt x="364588" y="340614"/>
                </a:lnTo>
                <a:lnTo>
                  <a:pt x="388760" y="301706"/>
                </a:lnTo>
                <a:lnTo>
                  <a:pt x="404166" y="257599"/>
                </a:lnTo>
                <a:lnTo>
                  <a:pt x="409575" y="209550"/>
                </a:lnTo>
                <a:lnTo>
                  <a:pt x="404166" y="161500"/>
                </a:lnTo>
                <a:lnTo>
                  <a:pt x="388760" y="117393"/>
                </a:lnTo>
                <a:lnTo>
                  <a:pt x="364588" y="78485"/>
                </a:lnTo>
                <a:lnTo>
                  <a:pt x="332880" y="46034"/>
                </a:lnTo>
                <a:lnTo>
                  <a:pt x="294867" y="21298"/>
                </a:lnTo>
                <a:lnTo>
                  <a:pt x="251781" y="5534"/>
                </a:lnTo>
                <a:lnTo>
                  <a:pt x="204850" y="0"/>
                </a:lnTo>
                <a:close/>
              </a:path>
            </a:pathLst>
          </a:custGeom>
          <a:solidFill>
            <a:srgbClr val="FB4540">
              <a:alpha val="78823"/>
            </a:srgbClr>
          </a:solidFill>
        </p:spPr>
        <p:txBody>
          <a:bodyPr wrap="square" lIns="0" tIns="0" rIns="0" bIns="0" rtlCol="0"/>
          <a:lstStyle/>
          <a:p>
            <a:endParaRPr/>
          </a:p>
        </p:txBody>
      </p:sp>
      <p:pic>
        <p:nvPicPr>
          <p:cNvPr id="25" name="bg object 25"/>
          <p:cNvPicPr/>
          <p:nvPr/>
        </p:nvPicPr>
        <p:blipFill>
          <a:blip r:embed="rId8" cstate="print"/>
          <a:stretch>
            <a:fillRect/>
          </a:stretch>
        </p:blipFill>
        <p:spPr>
          <a:xfrm>
            <a:off x="8620125" y="3876675"/>
            <a:ext cx="219075" cy="209550"/>
          </a:xfrm>
          <a:prstGeom prst="rect">
            <a:avLst/>
          </a:prstGeom>
        </p:spPr>
      </p:pic>
      <p:pic>
        <p:nvPicPr>
          <p:cNvPr id="26" name="bg object 26"/>
          <p:cNvPicPr/>
          <p:nvPr/>
        </p:nvPicPr>
        <p:blipFill>
          <a:blip r:embed="rId9" cstate="print"/>
          <a:stretch>
            <a:fillRect/>
          </a:stretch>
        </p:blipFill>
        <p:spPr>
          <a:xfrm>
            <a:off x="7553325" y="4800600"/>
            <a:ext cx="209550" cy="209550"/>
          </a:xfrm>
          <a:prstGeom prst="rect">
            <a:avLst/>
          </a:prstGeom>
        </p:spPr>
      </p:pic>
      <p:pic>
        <p:nvPicPr>
          <p:cNvPr id="27" name="bg object 27"/>
          <p:cNvPicPr/>
          <p:nvPr/>
        </p:nvPicPr>
        <p:blipFill>
          <a:blip r:embed="rId10" cstate="print"/>
          <a:stretch>
            <a:fillRect/>
          </a:stretch>
        </p:blipFill>
        <p:spPr>
          <a:xfrm>
            <a:off x="7324725" y="4676775"/>
            <a:ext cx="95250" cy="95250"/>
          </a:xfrm>
          <a:prstGeom prst="rect">
            <a:avLst/>
          </a:prstGeom>
        </p:spPr>
      </p:pic>
      <p:pic>
        <p:nvPicPr>
          <p:cNvPr id="28" name="bg object 28"/>
          <p:cNvPicPr/>
          <p:nvPr/>
        </p:nvPicPr>
        <p:blipFill>
          <a:blip r:embed="rId11" cstate="print"/>
          <a:stretch>
            <a:fillRect/>
          </a:stretch>
        </p:blipFill>
        <p:spPr>
          <a:xfrm>
            <a:off x="95250" y="2886075"/>
            <a:ext cx="95250" cy="95250"/>
          </a:xfrm>
          <a:prstGeom prst="rect">
            <a:avLst/>
          </a:prstGeom>
        </p:spPr>
      </p:pic>
      <p:sp>
        <p:nvSpPr>
          <p:cNvPr id="29" name="bg object 29"/>
          <p:cNvSpPr/>
          <p:nvPr/>
        </p:nvSpPr>
        <p:spPr>
          <a:xfrm>
            <a:off x="8729726" y="3205226"/>
            <a:ext cx="342900" cy="333375"/>
          </a:xfrm>
          <a:custGeom>
            <a:avLst/>
            <a:gdLst/>
            <a:ahLst/>
            <a:cxnLst/>
            <a:rect l="l" t="t" r="r" b="b"/>
            <a:pathLst>
              <a:path w="342900" h="333375">
                <a:moveTo>
                  <a:pt x="300100" y="83566"/>
                </a:moveTo>
                <a:lnTo>
                  <a:pt x="303783" y="80010"/>
                </a:lnTo>
                <a:lnTo>
                  <a:pt x="307975" y="77978"/>
                </a:lnTo>
                <a:lnTo>
                  <a:pt x="312547" y="76454"/>
                </a:lnTo>
                <a:lnTo>
                  <a:pt x="316738" y="75437"/>
                </a:lnTo>
                <a:lnTo>
                  <a:pt x="321437" y="74422"/>
                </a:lnTo>
                <a:lnTo>
                  <a:pt x="326135" y="72390"/>
                </a:lnTo>
                <a:lnTo>
                  <a:pt x="330326" y="69850"/>
                </a:lnTo>
                <a:lnTo>
                  <a:pt x="335025" y="66293"/>
                </a:lnTo>
                <a:lnTo>
                  <a:pt x="338708" y="62230"/>
                </a:lnTo>
                <a:lnTo>
                  <a:pt x="340741" y="57657"/>
                </a:lnTo>
                <a:lnTo>
                  <a:pt x="342265" y="52705"/>
                </a:lnTo>
                <a:lnTo>
                  <a:pt x="342773" y="47117"/>
                </a:lnTo>
                <a:lnTo>
                  <a:pt x="327659" y="14605"/>
                </a:lnTo>
                <a:lnTo>
                  <a:pt x="294385" y="0"/>
                </a:lnTo>
                <a:lnTo>
                  <a:pt x="288671" y="507"/>
                </a:lnTo>
                <a:lnTo>
                  <a:pt x="283464" y="2031"/>
                </a:lnTo>
                <a:lnTo>
                  <a:pt x="278765" y="4063"/>
                </a:lnTo>
                <a:lnTo>
                  <a:pt x="274574" y="7493"/>
                </a:lnTo>
                <a:lnTo>
                  <a:pt x="270891" y="11556"/>
                </a:lnTo>
                <a:lnTo>
                  <a:pt x="268350" y="16129"/>
                </a:lnTo>
                <a:lnTo>
                  <a:pt x="266700" y="20193"/>
                </a:lnTo>
                <a:lnTo>
                  <a:pt x="265683" y="24765"/>
                </a:lnTo>
                <a:lnTo>
                  <a:pt x="264159" y="29337"/>
                </a:lnTo>
                <a:lnTo>
                  <a:pt x="262635" y="33400"/>
                </a:lnTo>
                <a:lnTo>
                  <a:pt x="260476" y="37973"/>
                </a:lnTo>
                <a:lnTo>
                  <a:pt x="256794" y="41529"/>
                </a:lnTo>
                <a:lnTo>
                  <a:pt x="251078" y="47117"/>
                </a:lnTo>
                <a:lnTo>
                  <a:pt x="245872" y="50546"/>
                </a:lnTo>
                <a:lnTo>
                  <a:pt x="241173" y="52705"/>
                </a:lnTo>
                <a:lnTo>
                  <a:pt x="236981" y="53593"/>
                </a:lnTo>
                <a:lnTo>
                  <a:pt x="232918" y="53593"/>
                </a:lnTo>
                <a:lnTo>
                  <a:pt x="229234" y="52705"/>
                </a:lnTo>
                <a:lnTo>
                  <a:pt x="225551" y="50165"/>
                </a:lnTo>
                <a:lnTo>
                  <a:pt x="221869" y="47625"/>
                </a:lnTo>
                <a:lnTo>
                  <a:pt x="218313" y="43561"/>
                </a:lnTo>
                <a:lnTo>
                  <a:pt x="214629" y="39497"/>
                </a:lnTo>
                <a:lnTo>
                  <a:pt x="206882" y="29337"/>
                </a:lnTo>
                <a:lnTo>
                  <a:pt x="197484" y="18161"/>
                </a:lnTo>
                <a:lnTo>
                  <a:pt x="192277" y="12065"/>
                </a:lnTo>
                <a:lnTo>
                  <a:pt x="186563" y="5968"/>
                </a:lnTo>
                <a:lnTo>
                  <a:pt x="183388" y="3556"/>
                </a:lnTo>
                <a:lnTo>
                  <a:pt x="179197" y="1524"/>
                </a:lnTo>
                <a:lnTo>
                  <a:pt x="175514" y="507"/>
                </a:lnTo>
                <a:lnTo>
                  <a:pt x="171450" y="0"/>
                </a:lnTo>
                <a:lnTo>
                  <a:pt x="144272" y="15621"/>
                </a:lnTo>
                <a:lnTo>
                  <a:pt x="137541" y="20193"/>
                </a:lnTo>
                <a:lnTo>
                  <a:pt x="113538" y="50165"/>
                </a:lnTo>
                <a:lnTo>
                  <a:pt x="112522" y="53086"/>
                </a:lnTo>
                <a:lnTo>
                  <a:pt x="112014" y="56134"/>
                </a:lnTo>
                <a:lnTo>
                  <a:pt x="112014" y="59181"/>
                </a:lnTo>
                <a:lnTo>
                  <a:pt x="119760" y="74930"/>
                </a:lnTo>
                <a:lnTo>
                  <a:pt x="123951" y="77978"/>
                </a:lnTo>
                <a:lnTo>
                  <a:pt x="128143" y="80010"/>
                </a:lnTo>
                <a:lnTo>
                  <a:pt x="132333" y="82042"/>
                </a:lnTo>
                <a:lnTo>
                  <a:pt x="154685" y="91693"/>
                </a:lnTo>
                <a:lnTo>
                  <a:pt x="158369" y="95757"/>
                </a:lnTo>
                <a:lnTo>
                  <a:pt x="160400" y="100203"/>
                </a:lnTo>
                <a:lnTo>
                  <a:pt x="162051" y="105282"/>
                </a:lnTo>
                <a:lnTo>
                  <a:pt x="162559" y="111379"/>
                </a:lnTo>
                <a:lnTo>
                  <a:pt x="162051" y="115443"/>
                </a:lnTo>
                <a:lnTo>
                  <a:pt x="161544" y="120015"/>
                </a:lnTo>
                <a:lnTo>
                  <a:pt x="159893" y="124079"/>
                </a:lnTo>
                <a:lnTo>
                  <a:pt x="158369" y="128143"/>
                </a:lnTo>
                <a:lnTo>
                  <a:pt x="156209" y="132206"/>
                </a:lnTo>
                <a:lnTo>
                  <a:pt x="153670" y="136271"/>
                </a:lnTo>
                <a:lnTo>
                  <a:pt x="150495" y="139826"/>
                </a:lnTo>
                <a:lnTo>
                  <a:pt x="147447" y="143256"/>
                </a:lnTo>
                <a:lnTo>
                  <a:pt x="143764" y="146304"/>
                </a:lnTo>
                <a:lnTo>
                  <a:pt x="140080" y="149351"/>
                </a:lnTo>
                <a:lnTo>
                  <a:pt x="136525" y="151384"/>
                </a:lnTo>
                <a:lnTo>
                  <a:pt x="132333" y="153924"/>
                </a:lnTo>
                <a:lnTo>
                  <a:pt x="128143" y="155448"/>
                </a:lnTo>
                <a:lnTo>
                  <a:pt x="123444" y="156972"/>
                </a:lnTo>
                <a:lnTo>
                  <a:pt x="118745" y="157480"/>
                </a:lnTo>
                <a:lnTo>
                  <a:pt x="114553" y="157987"/>
                </a:lnTo>
                <a:lnTo>
                  <a:pt x="108839" y="157480"/>
                </a:lnTo>
                <a:lnTo>
                  <a:pt x="103631" y="155956"/>
                </a:lnTo>
                <a:lnTo>
                  <a:pt x="98425" y="153924"/>
                </a:lnTo>
                <a:lnTo>
                  <a:pt x="94233" y="150368"/>
                </a:lnTo>
                <a:lnTo>
                  <a:pt x="90677" y="146304"/>
                </a:lnTo>
                <a:lnTo>
                  <a:pt x="88010" y="141859"/>
                </a:lnTo>
                <a:lnTo>
                  <a:pt x="86487" y="137287"/>
                </a:lnTo>
                <a:lnTo>
                  <a:pt x="84835" y="132715"/>
                </a:lnTo>
                <a:lnTo>
                  <a:pt x="83820" y="128650"/>
                </a:lnTo>
                <a:lnTo>
                  <a:pt x="82296" y="124587"/>
                </a:lnTo>
                <a:lnTo>
                  <a:pt x="80264" y="120523"/>
                </a:lnTo>
                <a:lnTo>
                  <a:pt x="77089" y="116459"/>
                </a:lnTo>
                <a:lnTo>
                  <a:pt x="60959" y="108838"/>
                </a:lnTo>
                <a:lnTo>
                  <a:pt x="57784" y="108838"/>
                </a:lnTo>
                <a:lnTo>
                  <a:pt x="54609" y="109347"/>
                </a:lnTo>
                <a:lnTo>
                  <a:pt x="51562" y="110362"/>
                </a:lnTo>
                <a:lnTo>
                  <a:pt x="47878" y="111379"/>
                </a:lnTo>
                <a:lnTo>
                  <a:pt x="16128" y="140335"/>
                </a:lnTo>
                <a:lnTo>
                  <a:pt x="11429" y="146304"/>
                </a:lnTo>
                <a:lnTo>
                  <a:pt x="7747" y="151892"/>
                </a:lnTo>
                <a:lnTo>
                  <a:pt x="2031" y="161544"/>
                </a:lnTo>
                <a:lnTo>
                  <a:pt x="507" y="164592"/>
                </a:lnTo>
                <a:lnTo>
                  <a:pt x="0" y="166624"/>
                </a:lnTo>
                <a:lnTo>
                  <a:pt x="507" y="170687"/>
                </a:lnTo>
                <a:lnTo>
                  <a:pt x="1524" y="174244"/>
                </a:lnTo>
                <a:lnTo>
                  <a:pt x="3555" y="178307"/>
                </a:lnTo>
                <a:lnTo>
                  <a:pt x="6223" y="181356"/>
                </a:lnTo>
                <a:lnTo>
                  <a:pt x="12446" y="186944"/>
                </a:lnTo>
                <a:lnTo>
                  <a:pt x="18669" y="191897"/>
                </a:lnTo>
                <a:lnTo>
                  <a:pt x="30225" y="201041"/>
                </a:lnTo>
                <a:lnTo>
                  <a:pt x="40640" y="208661"/>
                </a:lnTo>
                <a:lnTo>
                  <a:pt x="44703" y="212217"/>
                </a:lnTo>
                <a:lnTo>
                  <a:pt x="48895" y="215773"/>
                </a:lnTo>
                <a:lnTo>
                  <a:pt x="51562" y="219329"/>
                </a:lnTo>
                <a:lnTo>
                  <a:pt x="54101" y="222885"/>
                </a:lnTo>
                <a:lnTo>
                  <a:pt x="55245" y="226441"/>
                </a:lnTo>
                <a:lnTo>
                  <a:pt x="55245" y="230505"/>
                </a:lnTo>
                <a:lnTo>
                  <a:pt x="54101" y="234569"/>
                </a:lnTo>
                <a:lnTo>
                  <a:pt x="52070" y="239013"/>
                </a:lnTo>
                <a:lnTo>
                  <a:pt x="48387" y="244094"/>
                </a:lnTo>
                <a:lnTo>
                  <a:pt x="42672" y="249681"/>
                </a:lnTo>
                <a:lnTo>
                  <a:pt x="21335" y="258825"/>
                </a:lnTo>
                <a:lnTo>
                  <a:pt x="16637" y="260857"/>
                </a:lnTo>
                <a:lnTo>
                  <a:pt x="12446" y="263398"/>
                </a:lnTo>
                <a:lnTo>
                  <a:pt x="7747" y="266954"/>
                </a:lnTo>
                <a:lnTo>
                  <a:pt x="4191" y="271018"/>
                </a:lnTo>
                <a:lnTo>
                  <a:pt x="2031" y="275590"/>
                </a:lnTo>
                <a:lnTo>
                  <a:pt x="507" y="280543"/>
                </a:lnTo>
                <a:lnTo>
                  <a:pt x="0" y="286131"/>
                </a:lnTo>
                <a:lnTo>
                  <a:pt x="15113" y="318643"/>
                </a:lnTo>
                <a:lnTo>
                  <a:pt x="18669" y="321691"/>
                </a:lnTo>
                <a:lnTo>
                  <a:pt x="22351" y="324231"/>
                </a:lnTo>
                <a:lnTo>
                  <a:pt x="26543" y="326771"/>
                </a:lnTo>
                <a:lnTo>
                  <a:pt x="30733" y="329311"/>
                </a:lnTo>
                <a:lnTo>
                  <a:pt x="34925" y="330835"/>
                </a:lnTo>
                <a:lnTo>
                  <a:pt x="39624" y="332232"/>
                </a:lnTo>
                <a:lnTo>
                  <a:pt x="43688" y="332740"/>
                </a:lnTo>
                <a:lnTo>
                  <a:pt x="48387" y="333248"/>
                </a:lnTo>
                <a:lnTo>
                  <a:pt x="54101" y="332740"/>
                </a:lnTo>
                <a:lnTo>
                  <a:pt x="59308" y="331216"/>
                </a:lnTo>
                <a:lnTo>
                  <a:pt x="64007" y="329311"/>
                </a:lnTo>
                <a:lnTo>
                  <a:pt x="68199" y="325755"/>
                </a:lnTo>
                <a:lnTo>
                  <a:pt x="71881" y="321691"/>
                </a:lnTo>
                <a:lnTo>
                  <a:pt x="74422" y="317119"/>
                </a:lnTo>
                <a:lnTo>
                  <a:pt x="76073" y="313055"/>
                </a:lnTo>
                <a:lnTo>
                  <a:pt x="77089" y="308482"/>
                </a:lnTo>
                <a:lnTo>
                  <a:pt x="78613" y="303911"/>
                </a:lnTo>
                <a:lnTo>
                  <a:pt x="80264" y="299847"/>
                </a:lnTo>
                <a:lnTo>
                  <a:pt x="82296" y="295275"/>
                </a:lnTo>
                <a:lnTo>
                  <a:pt x="85978" y="291719"/>
                </a:lnTo>
                <a:lnTo>
                  <a:pt x="91694" y="286638"/>
                </a:lnTo>
                <a:lnTo>
                  <a:pt x="96900" y="282701"/>
                </a:lnTo>
                <a:lnTo>
                  <a:pt x="101600" y="280543"/>
                </a:lnTo>
                <a:lnTo>
                  <a:pt x="105791" y="279654"/>
                </a:lnTo>
                <a:lnTo>
                  <a:pt x="109854" y="279654"/>
                </a:lnTo>
                <a:lnTo>
                  <a:pt x="113538" y="280543"/>
                </a:lnTo>
                <a:lnTo>
                  <a:pt x="117221" y="283082"/>
                </a:lnTo>
                <a:lnTo>
                  <a:pt x="120903" y="285623"/>
                </a:lnTo>
                <a:lnTo>
                  <a:pt x="124459" y="289687"/>
                </a:lnTo>
                <a:lnTo>
                  <a:pt x="128143" y="293750"/>
                </a:lnTo>
                <a:lnTo>
                  <a:pt x="136017" y="303911"/>
                </a:lnTo>
                <a:lnTo>
                  <a:pt x="145288" y="315087"/>
                </a:lnTo>
                <a:lnTo>
                  <a:pt x="150495" y="321183"/>
                </a:lnTo>
                <a:lnTo>
                  <a:pt x="156209" y="327279"/>
                </a:lnTo>
                <a:lnTo>
                  <a:pt x="159384" y="329692"/>
                </a:lnTo>
                <a:lnTo>
                  <a:pt x="163575" y="331724"/>
                </a:lnTo>
                <a:lnTo>
                  <a:pt x="167258" y="332740"/>
                </a:lnTo>
                <a:lnTo>
                  <a:pt x="171450" y="333248"/>
                </a:lnTo>
                <a:lnTo>
                  <a:pt x="198500" y="317627"/>
                </a:lnTo>
                <a:lnTo>
                  <a:pt x="205231" y="313055"/>
                </a:lnTo>
                <a:lnTo>
                  <a:pt x="229234" y="283082"/>
                </a:lnTo>
                <a:lnTo>
                  <a:pt x="230250" y="280162"/>
                </a:lnTo>
                <a:lnTo>
                  <a:pt x="230758" y="277113"/>
                </a:lnTo>
                <a:lnTo>
                  <a:pt x="230758" y="274066"/>
                </a:lnTo>
                <a:lnTo>
                  <a:pt x="223012" y="258318"/>
                </a:lnTo>
                <a:lnTo>
                  <a:pt x="201041" y="249174"/>
                </a:lnTo>
                <a:lnTo>
                  <a:pt x="196469" y="247142"/>
                </a:lnTo>
                <a:lnTo>
                  <a:pt x="192277" y="245110"/>
                </a:lnTo>
                <a:lnTo>
                  <a:pt x="188087" y="241554"/>
                </a:lnTo>
                <a:lnTo>
                  <a:pt x="184403" y="237490"/>
                </a:lnTo>
                <a:lnTo>
                  <a:pt x="182372" y="233044"/>
                </a:lnTo>
                <a:lnTo>
                  <a:pt x="180721" y="227965"/>
                </a:lnTo>
                <a:lnTo>
                  <a:pt x="180213" y="221869"/>
                </a:lnTo>
                <a:lnTo>
                  <a:pt x="180721" y="217805"/>
                </a:lnTo>
                <a:lnTo>
                  <a:pt x="181228" y="213232"/>
                </a:lnTo>
                <a:lnTo>
                  <a:pt x="182879" y="209169"/>
                </a:lnTo>
                <a:lnTo>
                  <a:pt x="184403" y="205105"/>
                </a:lnTo>
                <a:lnTo>
                  <a:pt x="186563" y="201041"/>
                </a:lnTo>
                <a:lnTo>
                  <a:pt x="189102" y="196976"/>
                </a:lnTo>
                <a:lnTo>
                  <a:pt x="192277" y="193421"/>
                </a:lnTo>
                <a:lnTo>
                  <a:pt x="195325" y="189992"/>
                </a:lnTo>
                <a:lnTo>
                  <a:pt x="199008" y="186944"/>
                </a:lnTo>
                <a:lnTo>
                  <a:pt x="202692" y="184404"/>
                </a:lnTo>
                <a:lnTo>
                  <a:pt x="224027" y="175768"/>
                </a:lnTo>
                <a:lnTo>
                  <a:pt x="228219" y="175260"/>
                </a:lnTo>
                <a:lnTo>
                  <a:pt x="233933" y="175768"/>
                </a:lnTo>
                <a:lnTo>
                  <a:pt x="239141" y="177292"/>
                </a:lnTo>
                <a:lnTo>
                  <a:pt x="244348" y="179324"/>
                </a:lnTo>
                <a:lnTo>
                  <a:pt x="248539" y="182880"/>
                </a:lnTo>
                <a:lnTo>
                  <a:pt x="252222" y="186944"/>
                </a:lnTo>
                <a:lnTo>
                  <a:pt x="254762" y="191388"/>
                </a:lnTo>
                <a:lnTo>
                  <a:pt x="256285" y="195961"/>
                </a:lnTo>
                <a:lnTo>
                  <a:pt x="257937" y="200532"/>
                </a:lnTo>
                <a:lnTo>
                  <a:pt x="258952" y="204597"/>
                </a:lnTo>
                <a:lnTo>
                  <a:pt x="260476" y="208661"/>
                </a:lnTo>
                <a:lnTo>
                  <a:pt x="262635" y="212725"/>
                </a:lnTo>
                <a:lnTo>
                  <a:pt x="265683" y="216788"/>
                </a:lnTo>
                <a:lnTo>
                  <a:pt x="281813" y="224409"/>
                </a:lnTo>
                <a:lnTo>
                  <a:pt x="284988" y="224409"/>
                </a:lnTo>
                <a:lnTo>
                  <a:pt x="288163" y="223900"/>
                </a:lnTo>
                <a:lnTo>
                  <a:pt x="291210" y="222885"/>
                </a:lnTo>
                <a:lnTo>
                  <a:pt x="294894" y="221869"/>
                </a:lnTo>
                <a:lnTo>
                  <a:pt x="326644" y="192912"/>
                </a:lnTo>
                <a:lnTo>
                  <a:pt x="331343" y="186944"/>
                </a:lnTo>
                <a:lnTo>
                  <a:pt x="335025" y="181356"/>
                </a:lnTo>
                <a:lnTo>
                  <a:pt x="340741" y="171704"/>
                </a:lnTo>
                <a:lnTo>
                  <a:pt x="342265" y="168656"/>
                </a:lnTo>
                <a:lnTo>
                  <a:pt x="342773" y="166624"/>
                </a:lnTo>
                <a:lnTo>
                  <a:pt x="342265" y="162560"/>
                </a:lnTo>
                <a:lnTo>
                  <a:pt x="341249" y="159004"/>
                </a:lnTo>
                <a:lnTo>
                  <a:pt x="339217" y="154940"/>
                </a:lnTo>
                <a:lnTo>
                  <a:pt x="336550" y="151892"/>
                </a:lnTo>
                <a:lnTo>
                  <a:pt x="330326" y="146304"/>
                </a:lnTo>
                <a:lnTo>
                  <a:pt x="324103" y="141350"/>
                </a:lnTo>
                <a:lnTo>
                  <a:pt x="312547" y="132206"/>
                </a:lnTo>
                <a:lnTo>
                  <a:pt x="302132" y="124587"/>
                </a:lnTo>
                <a:lnTo>
                  <a:pt x="298069" y="121031"/>
                </a:lnTo>
                <a:lnTo>
                  <a:pt x="293877" y="117475"/>
                </a:lnTo>
                <a:lnTo>
                  <a:pt x="291210" y="113918"/>
                </a:lnTo>
                <a:lnTo>
                  <a:pt x="288671" y="110362"/>
                </a:lnTo>
                <a:lnTo>
                  <a:pt x="287654" y="106806"/>
                </a:lnTo>
                <a:lnTo>
                  <a:pt x="287654" y="102743"/>
                </a:lnTo>
                <a:lnTo>
                  <a:pt x="288671" y="98679"/>
                </a:lnTo>
                <a:lnTo>
                  <a:pt x="290702" y="94234"/>
                </a:lnTo>
                <a:lnTo>
                  <a:pt x="294385" y="89154"/>
                </a:lnTo>
                <a:lnTo>
                  <a:pt x="300100" y="83566"/>
                </a:lnTo>
                <a:close/>
              </a:path>
            </a:pathLst>
          </a:custGeom>
          <a:ln w="12174">
            <a:solidFill>
              <a:srgbClr val="01BCC6"/>
            </a:solidFill>
          </a:ln>
        </p:spPr>
        <p:txBody>
          <a:bodyPr wrap="square" lIns="0" tIns="0" rIns="0" bIns="0" rtlCol="0"/>
          <a:lstStyle/>
          <a:p>
            <a:endParaRPr/>
          </a:p>
        </p:txBody>
      </p:sp>
      <p:sp>
        <p:nvSpPr>
          <p:cNvPr id="30" name="bg object 30"/>
          <p:cNvSpPr/>
          <p:nvPr/>
        </p:nvSpPr>
        <p:spPr>
          <a:xfrm>
            <a:off x="8148701" y="4481538"/>
            <a:ext cx="504825" cy="476250"/>
          </a:xfrm>
          <a:custGeom>
            <a:avLst/>
            <a:gdLst/>
            <a:ahLst/>
            <a:cxnLst/>
            <a:rect l="l" t="t" r="r" b="b"/>
            <a:pathLst>
              <a:path w="504825" h="476250">
                <a:moveTo>
                  <a:pt x="0" y="180949"/>
                </a:moveTo>
                <a:lnTo>
                  <a:pt x="0" y="457149"/>
                </a:lnTo>
                <a:lnTo>
                  <a:pt x="123698" y="457149"/>
                </a:lnTo>
                <a:lnTo>
                  <a:pt x="123698" y="180949"/>
                </a:lnTo>
                <a:lnTo>
                  <a:pt x="0" y="180949"/>
                </a:lnTo>
                <a:close/>
              </a:path>
              <a:path w="504825" h="476250">
                <a:moveTo>
                  <a:pt x="76073" y="256692"/>
                </a:moveTo>
                <a:lnTo>
                  <a:pt x="71500" y="255930"/>
                </a:lnTo>
                <a:lnTo>
                  <a:pt x="67564" y="255181"/>
                </a:lnTo>
                <a:lnTo>
                  <a:pt x="53721" y="234505"/>
                </a:lnTo>
                <a:lnTo>
                  <a:pt x="54482" y="229920"/>
                </a:lnTo>
                <a:lnTo>
                  <a:pt x="55372" y="226098"/>
                </a:lnTo>
                <a:lnTo>
                  <a:pt x="57657" y="222262"/>
                </a:lnTo>
                <a:lnTo>
                  <a:pt x="60705" y="219214"/>
                </a:lnTo>
                <a:lnTo>
                  <a:pt x="63753" y="216128"/>
                </a:lnTo>
                <a:lnTo>
                  <a:pt x="67564" y="214629"/>
                </a:lnTo>
                <a:lnTo>
                  <a:pt x="71500" y="213080"/>
                </a:lnTo>
                <a:lnTo>
                  <a:pt x="76073" y="212331"/>
                </a:lnTo>
                <a:lnTo>
                  <a:pt x="80645" y="213080"/>
                </a:lnTo>
                <a:lnTo>
                  <a:pt x="84454" y="214629"/>
                </a:lnTo>
                <a:lnTo>
                  <a:pt x="88392" y="216128"/>
                </a:lnTo>
                <a:lnTo>
                  <a:pt x="91440" y="219214"/>
                </a:lnTo>
                <a:lnTo>
                  <a:pt x="94488" y="222262"/>
                </a:lnTo>
                <a:lnTo>
                  <a:pt x="96774" y="226098"/>
                </a:lnTo>
                <a:lnTo>
                  <a:pt x="97535" y="229920"/>
                </a:lnTo>
                <a:lnTo>
                  <a:pt x="98425" y="234505"/>
                </a:lnTo>
                <a:lnTo>
                  <a:pt x="76073" y="256692"/>
                </a:lnTo>
                <a:close/>
              </a:path>
              <a:path w="504825" h="476250">
                <a:moveTo>
                  <a:pt x="133350" y="411822"/>
                </a:moveTo>
                <a:lnTo>
                  <a:pt x="179070" y="411822"/>
                </a:lnTo>
                <a:lnTo>
                  <a:pt x="193801" y="419290"/>
                </a:lnTo>
                <a:lnTo>
                  <a:pt x="214502" y="428294"/>
                </a:lnTo>
                <a:lnTo>
                  <a:pt x="270637" y="449999"/>
                </a:lnTo>
                <a:lnTo>
                  <a:pt x="318643" y="464235"/>
                </a:lnTo>
                <a:lnTo>
                  <a:pt x="334899" y="467956"/>
                </a:lnTo>
                <a:lnTo>
                  <a:pt x="350393" y="471703"/>
                </a:lnTo>
                <a:lnTo>
                  <a:pt x="365887" y="473951"/>
                </a:lnTo>
                <a:lnTo>
                  <a:pt x="379983" y="475462"/>
                </a:lnTo>
                <a:lnTo>
                  <a:pt x="393953" y="476199"/>
                </a:lnTo>
                <a:lnTo>
                  <a:pt x="417575" y="476199"/>
                </a:lnTo>
                <a:lnTo>
                  <a:pt x="430149" y="475462"/>
                </a:lnTo>
                <a:lnTo>
                  <a:pt x="467741" y="462724"/>
                </a:lnTo>
                <a:lnTo>
                  <a:pt x="472948" y="434263"/>
                </a:lnTo>
                <a:lnTo>
                  <a:pt x="472313" y="429031"/>
                </a:lnTo>
                <a:lnTo>
                  <a:pt x="470789" y="424548"/>
                </a:lnTo>
                <a:lnTo>
                  <a:pt x="467741" y="420052"/>
                </a:lnTo>
                <a:lnTo>
                  <a:pt x="463423" y="416305"/>
                </a:lnTo>
                <a:lnTo>
                  <a:pt x="467105" y="415569"/>
                </a:lnTo>
                <a:lnTo>
                  <a:pt x="470789" y="414058"/>
                </a:lnTo>
                <a:lnTo>
                  <a:pt x="474472" y="412559"/>
                </a:lnTo>
                <a:lnTo>
                  <a:pt x="486282" y="367639"/>
                </a:lnTo>
                <a:lnTo>
                  <a:pt x="486282" y="363893"/>
                </a:lnTo>
                <a:lnTo>
                  <a:pt x="486282" y="360908"/>
                </a:lnTo>
                <a:lnTo>
                  <a:pt x="485521" y="357149"/>
                </a:lnTo>
                <a:lnTo>
                  <a:pt x="483997" y="354177"/>
                </a:lnTo>
                <a:lnTo>
                  <a:pt x="480314" y="348919"/>
                </a:lnTo>
                <a:lnTo>
                  <a:pt x="478154" y="346671"/>
                </a:lnTo>
                <a:lnTo>
                  <a:pt x="475869" y="344423"/>
                </a:lnTo>
                <a:lnTo>
                  <a:pt x="496570" y="296494"/>
                </a:lnTo>
                <a:lnTo>
                  <a:pt x="496570" y="292747"/>
                </a:lnTo>
                <a:lnTo>
                  <a:pt x="496570" y="289026"/>
                </a:lnTo>
                <a:lnTo>
                  <a:pt x="495934" y="285280"/>
                </a:lnTo>
                <a:lnTo>
                  <a:pt x="485521" y="272541"/>
                </a:lnTo>
                <a:lnTo>
                  <a:pt x="504698" y="224624"/>
                </a:lnTo>
                <a:lnTo>
                  <a:pt x="472313" y="194678"/>
                </a:lnTo>
                <a:lnTo>
                  <a:pt x="453008" y="190919"/>
                </a:lnTo>
                <a:lnTo>
                  <a:pt x="432307" y="187947"/>
                </a:lnTo>
                <a:lnTo>
                  <a:pt x="400557" y="184924"/>
                </a:lnTo>
                <a:lnTo>
                  <a:pt x="362966" y="182689"/>
                </a:lnTo>
                <a:lnTo>
                  <a:pt x="324612" y="180441"/>
                </a:lnTo>
                <a:lnTo>
                  <a:pt x="329692" y="171462"/>
                </a:lnTo>
                <a:lnTo>
                  <a:pt x="334137" y="160985"/>
                </a:lnTo>
                <a:lnTo>
                  <a:pt x="338581" y="149758"/>
                </a:lnTo>
                <a:lnTo>
                  <a:pt x="341502" y="137769"/>
                </a:lnTo>
                <a:lnTo>
                  <a:pt x="344550" y="125780"/>
                </a:lnTo>
                <a:lnTo>
                  <a:pt x="347472" y="113055"/>
                </a:lnTo>
                <a:lnTo>
                  <a:pt x="350393" y="88366"/>
                </a:lnTo>
                <a:lnTo>
                  <a:pt x="352678" y="65887"/>
                </a:lnTo>
                <a:lnTo>
                  <a:pt x="354075" y="47167"/>
                </a:lnTo>
                <a:lnTo>
                  <a:pt x="354075" y="29946"/>
                </a:lnTo>
                <a:lnTo>
                  <a:pt x="354075" y="24688"/>
                </a:lnTo>
                <a:lnTo>
                  <a:pt x="351917" y="18694"/>
                </a:lnTo>
                <a:lnTo>
                  <a:pt x="324612" y="0"/>
                </a:lnTo>
                <a:lnTo>
                  <a:pt x="313435" y="749"/>
                </a:lnTo>
                <a:lnTo>
                  <a:pt x="306070" y="2247"/>
                </a:lnTo>
                <a:lnTo>
                  <a:pt x="300227" y="4495"/>
                </a:lnTo>
                <a:lnTo>
                  <a:pt x="295782" y="6743"/>
                </a:lnTo>
                <a:lnTo>
                  <a:pt x="283972" y="44919"/>
                </a:lnTo>
                <a:lnTo>
                  <a:pt x="266192" y="92087"/>
                </a:lnTo>
                <a:lnTo>
                  <a:pt x="250698" y="120548"/>
                </a:lnTo>
                <a:lnTo>
                  <a:pt x="244094" y="127279"/>
                </a:lnTo>
                <a:lnTo>
                  <a:pt x="233679" y="137769"/>
                </a:lnTo>
                <a:lnTo>
                  <a:pt x="209296" y="160985"/>
                </a:lnTo>
                <a:lnTo>
                  <a:pt x="176910" y="190919"/>
                </a:lnTo>
                <a:lnTo>
                  <a:pt x="133350" y="190919"/>
                </a:lnTo>
              </a:path>
            </a:pathLst>
          </a:custGeom>
          <a:ln w="12174">
            <a:solidFill>
              <a:srgbClr val="FFFFFF"/>
            </a:solidFill>
          </a:ln>
        </p:spPr>
        <p:txBody>
          <a:bodyPr wrap="square" lIns="0" tIns="0" rIns="0" bIns="0" rtlCol="0"/>
          <a:lstStyle/>
          <a:p>
            <a:endParaRPr/>
          </a:p>
        </p:txBody>
      </p:sp>
      <p:pic>
        <p:nvPicPr>
          <p:cNvPr id="31" name="bg object 31"/>
          <p:cNvPicPr/>
          <p:nvPr/>
        </p:nvPicPr>
        <p:blipFill>
          <a:blip r:embed="rId12" cstate="print"/>
          <a:stretch>
            <a:fillRect/>
          </a:stretch>
        </p:blipFill>
        <p:spPr>
          <a:xfrm>
            <a:off x="2256163" y="998768"/>
            <a:ext cx="174099" cy="126443"/>
          </a:xfrm>
          <a:prstGeom prst="rect">
            <a:avLst/>
          </a:prstGeom>
        </p:spPr>
      </p:pic>
      <p:sp>
        <p:nvSpPr>
          <p:cNvPr id="2" name="Holder 2"/>
          <p:cNvSpPr>
            <a:spLocks noGrp="1"/>
          </p:cNvSpPr>
          <p:nvPr>
            <p:ph type="title"/>
          </p:nvPr>
        </p:nvSpPr>
        <p:spPr>
          <a:xfrm>
            <a:off x="134302" y="1075943"/>
            <a:ext cx="2283460" cy="1491614"/>
          </a:xfrm>
          <a:prstGeom prst="rect">
            <a:avLst/>
          </a:prstGeom>
        </p:spPr>
        <p:txBody>
          <a:bodyPr wrap="square" lIns="0" tIns="0" rIns="0" bIns="0">
            <a:spAutoFit/>
          </a:bodyPr>
          <a:lstStyle>
            <a:lvl1pPr>
              <a:defRPr sz="32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a:xfrm>
            <a:off x="3025139" y="1133411"/>
            <a:ext cx="5111750" cy="3077210"/>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8/30/2024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Maegen.mullin@washoeschools.net" TargetMode="External"/><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mailto:jmedina@washoeschools.net" TargetMode="External"/><Relationship Id="rId2" Type="http://schemas.openxmlformats.org/officeDocument/2006/relationships/image" Target="../media/image36.jpg"/><Relationship Id="rId1" Type="http://schemas.openxmlformats.org/officeDocument/2006/relationships/slideLayout" Target="../slideLayouts/slideLayout3.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3999" cy="5143498"/>
            </a:xfrm>
            <a:prstGeom prst="rect">
              <a:avLst/>
            </a:prstGeom>
          </p:spPr>
        </p:pic>
        <p:pic>
          <p:nvPicPr>
            <p:cNvPr id="4" name="object 4"/>
            <p:cNvPicPr/>
            <p:nvPr/>
          </p:nvPicPr>
          <p:blipFill>
            <a:blip r:embed="rId3" cstate="print"/>
            <a:stretch>
              <a:fillRect/>
            </a:stretch>
          </p:blipFill>
          <p:spPr>
            <a:xfrm>
              <a:off x="2085974" y="228600"/>
              <a:ext cx="4838700" cy="4914898"/>
            </a:xfrm>
            <a:prstGeom prst="rect">
              <a:avLst/>
            </a:prstGeom>
          </p:spPr>
        </p:pic>
      </p:grpSp>
      <p:sp>
        <p:nvSpPr>
          <p:cNvPr id="5" name="object 5"/>
          <p:cNvSpPr txBox="1">
            <a:spLocks noGrp="1"/>
          </p:cNvSpPr>
          <p:nvPr>
            <p:ph type="title"/>
          </p:nvPr>
        </p:nvSpPr>
        <p:spPr>
          <a:xfrm>
            <a:off x="2965174" y="898294"/>
            <a:ext cx="3209545" cy="3058530"/>
          </a:xfrm>
          <a:prstGeom prst="rect">
            <a:avLst/>
          </a:prstGeom>
        </p:spPr>
        <p:txBody>
          <a:bodyPr vert="horz" wrap="square" lIns="0" tIns="11430" rIns="0" bIns="0" rtlCol="0" anchor="t">
            <a:spAutoFit/>
          </a:bodyPr>
          <a:lstStyle/>
          <a:p>
            <a:pPr marL="12065" marR="5080" algn="ctr"/>
            <a:r>
              <a:rPr sz="6600" b="1" spc="160">
                <a:latin typeface="Gabriola"/>
              </a:rPr>
              <a:t>Welcome </a:t>
            </a:r>
            <a:r>
              <a:rPr sz="6600" b="1" spc="170">
                <a:latin typeface="Gabriola"/>
              </a:rPr>
              <a:t>Team </a:t>
            </a:r>
            <a:r>
              <a:rPr lang="en-US" sz="6600" b="1" spc="95">
                <a:latin typeface="Gabriola"/>
              </a:rPr>
              <a:t>Morris</a:t>
            </a:r>
            <a:endParaRPr lang="en-US" sz="6600" b="1">
              <a:latin typeface="Gabriol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7950" y="490600"/>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sp>
        <p:nvSpPr>
          <p:cNvPr id="3" name="object 3"/>
          <p:cNvSpPr txBox="1"/>
          <p:nvPr/>
        </p:nvSpPr>
        <p:spPr>
          <a:xfrm>
            <a:off x="466103" y="1045264"/>
            <a:ext cx="2001575" cy="1135567"/>
          </a:xfrm>
          <a:prstGeom prst="rect">
            <a:avLst/>
          </a:prstGeom>
        </p:spPr>
        <p:txBody>
          <a:bodyPr vert="horz" wrap="square" lIns="0" tIns="27305" rIns="0" bIns="0" rtlCol="0" anchor="t">
            <a:spAutoFit/>
          </a:bodyPr>
          <a:lstStyle/>
          <a:p>
            <a:pPr marL="12700" marR="5080">
              <a:spcBef>
                <a:spcPts val="215"/>
              </a:spcBef>
            </a:pPr>
            <a:r>
              <a:rPr sz="3600" b="1" spc="-45">
                <a:solidFill>
                  <a:srgbClr val="FFFFFF"/>
                </a:solidFill>
                <a:latin typeface="KG Sorry Not Sorry"/>
                <a:cs typeface="Palatino Linotype"/>
              </a:rPr>
              <a:t>INFINITE </a:t>
            </a:r>
            <a:r>
              <a:rPr sz="3600" b="1" spc="-10">
                <a:solidFill>
                  <a:srgbClr val="FFFFFF"/>
                </a:solidFill>
                <a:latin typeface="KG Sorry Not Sorry"/>
                <a:cs typeface="Palatino Linotype"/>
              </a:rPr>
              <a:t>CAMPUS</a:t>
            </a:r>
            <a:endParaRPr sz="3600">
              <a:latin typeface="KG Sorry Not Sorry"/>
              <a:cs typeface="Palatino Linotype"/>
            </a:endParaRPr>
          </a:p>
        </p:txBody>
      </p:sp>
      <p:sp>
        <p:nvSpPr>
          <p:cNvPr id="4" name="object 4"/>
          <p:cNvSpPr txBox="1"/>
          <p:nvPr/>
        </p:nvSpPr>
        <p:spPr>
          <a:xfrm>
            <a:off x="3015614" y="545338"/>
            <a:ext cx="5279390" cy="998855"/>
          </a:xfrm>
          <a:prstGeom prst="rect">
            <a:avLst/>
          </a:prstGeom>
        </p:spPr>
        <p:txBody>
          <a:bodyPr vert="horz" wrap="square" lIns="0" tIns="133350" rIns="0" bIns="0" rtlCol="0" anchor="t">
            <a:spAutoFit/>
          </a:bodyPr>
          <a:lstStyle/>
          <a:p>
            <a:pPr marL="393700" indent="-381000">
              <a:lnSpc>
                <a:spcPct val="100000"/>
              </a:lnSpc>
              <a:spcBef>
                <a:spcPts val="1050"/>
              </a:spcBef>
              <a:buClr>
                <a:srgbClr val="A6BBC8"/>
              </a:buClr>
              <a:buFont typeface="Tahoma"/>
              <a:buChar char="○"/>
              <a:tabLst>
                <a:tab pos="393700" algn="l"/>
              </a:tabLst>
            </a:pPr>
            <a:r>
              <a:rPr sz="2400" b="1" spc="-135">
                <a:solidFill>
                  <a:srgbClr val="495C64"/>
                </a:solidFill>
                <a:latin typeface="Tahoma"/>
                <a:cs typeface="Tahoma"/>
              </a:rPr>
              <a:t>Critical</a:t>
            </a:r>
            <a:r>
              <a:rPr sz="2400" b="1" spc="-5">
                <a:solidFill>
                  <a:srgbClr val="495C64"/>
                </a:solidFill>
                <a:latin typeface="Tahoma"/>
                <a:cs typeface="Tahoma"/>
              </a:rPr>
              <a:t> </a:t>
            </a:r>
            <a:r>
              <a:rPr sz="2400" b="1" spc="-140">
                <a:solidFill>
                  <a:srgbClr val="495C64"/>
                </a:solidFill>
                <a:latin typeface="Tahoma"/>
                <a:cs typeface="Tahoma"/>
              </a:rPr>
              <a:t>for</a:t>
            </a:r>
            <a:r>
              <a:rPr sz="2400" b="1" spc="-80">
                <a:solidFill>
                  <a:srgbClr val="495C64"/>
                </a:solidFill>
                <a:latin typeface="Tahoma"/>
                <a:cs typeface="Tahoma"/>
              </a:rPr>
              <a:t> </a:t>
            </a:r>
            <a:r>
              <a:rPr sz="2400" b="1" spc="-30">
                <a:solidFill>
                  <a:srgbClr val="495C64"/>
                </a:solidFill>
                <a:latin typeface="Tahoma"/>
                <a:cs typeface="Tahoma"/>
              </a:rPr>
              <a:t>success</a:t>
            </a:r>
            <a:endParaRPr sz="2400">
              <a:latin typeface="Tahoma"/>
              <a:cs typeface="Tahoma"/>
            </a:endParaRPr>
          </a:p>
          <a:p>
            <a:pPr marL="393700" indent="-381000">
              <a:spcBef>
                <a:spcPts val="950"/>
              </a:spcBef>
              <a:buClr>
                <a:srgbClr val="A6BBC8"/>
              </a:buClr>
              <a:buFont typeface="Tahoma"/>
              <a:buChar char="○"/>
              <a:tabLst>
                <a:tab pos="393700" algn="l"/>
              </a:tabLst>
            </a:pPr>
            <a:r>
              <a:rPr sz="2400" b="1" spc="-180">
                <a:solidFill>
                  <a:srgbClr val="495C64"/>
                </a:solidFill>
                <a:latin typeface="Tahoma"/>
                <a:cs typeface="Tahoma"/>
              </a:rPr>
              <a:t>Logins</a:t>
            </a:r>
            <a:r>
              <a:rPr sz="2400" b="1" spc="-85">
                <a:solidFill>
                  <a:srgbClr val="495C64"/>
                </a:solidFill>
                <a:latin typeface="Tahoma"/>
                <a:cs typeface="Tahoma"/>
              </a:rPr>
              <a:t> </a:t>
            </a:r>
            <a:r>
              <a:rPr sz="2400" b="1" spc="-190">
                <a:solidFill>
                  <a:srgbClr val="495C64"/>
                </a:solidFill>
                <a:latin typeface="Tahoma"/>
                <a:cs typeface="Tahoma"/>
              </a:rPr>
              <a:t>are</a:t>
            </a:r>
            <a:r>
              <a:rPr sz="2400" b="1" spc="-70">
                <a:solidFill>
                  <a:srgbClr val="495C64"/>
                </a:solidFill>
                <a:latin typeface="Tahoma"/>
                <a:cs typeface="Tahoma"/>
              </a:rPr>
              <a:t> </a:t>
            </a:r>
            <a:r>
              <a:rPr sz="2400" b="1" spc="-160">
                <a:solidFill>
                  <a:srgbClr val="495C64"/>
                </a:solidFill>
                <a:latin typeface="Tahoma"/>
                <a:cs typeface="Tahoma"/>
              </a:rPr>
              <a:t>reset</a:t>
            </a:r>
            <a:r>
              <a:rPr sz="2400" b="1" spc="-70">
                <a:solidFill>
                  <a:srgbClr val="495C64"/>
                </a:solidFill>
                <a:latin typeface="Tahoma"/>
                <a:cs typeface="Tahoma"/>
              </a:rPr>
              <a:t> </a:t>
            </a:r>
            <a:r>
              <a:rPr sz="2400" b="1" spc="-185">
                <a:solidFill>
                  <a:srgbClr val="495C64"/>
                </a:solidFill>
                <a:latin typeface="Tahoma"/>
                <a:cs typeface="Tahoma"/>
              </a:rPr>
              <a:t>through</a:t>
            </a:r>
            <a:r>
              <a:rPr sz="2400" b="1" spc="-70">
                <a:solidFill>
                  <a:srgbClr val="495C64"/>
                </a:solidFill>
                <a:latin typeface="Tahoma"/>
                <a:cs typeface="Tahoma"/>
              </a:rPr>
              <a:t> </a:t>
            </a:r>
            <a:r>
              <a:rPr lang="en-US" sz="2400" b="1" spc="-215">
                <a:solidFill>
                  <a:srgbClr val="495C64"/>
                </a:solidFill>
                <a:latin typeface="Tahoma"/>
                <a:cs typeface="Tahoma"/>
              </a:rPr>
              <a:t>Ms. Morris</a:t>
            </a:r>
            <a:endParaRPr sz="2400">
              <a:latin typeface="Tahoma"/>
              <a:cs typeface="Tahoma"/>
            </a:endParaRPr>
          </a:p>
        </p:txBody>
      </p:sp>
      <p:sp>
        <p:nvSpPr>
          <p:cNvPr id="5" name="object 5"/>
          <p:cNvSpPr txBox="1"/>
          <p:nvPr/>
        </p:nvSpPr>
        <p:spPr>
          <a:xfrm>
            <a:off x="3015614" y="1518793"/>
            <a:ext cx="5605780" cy="2974340"/>
          </a:xfrm>
          <a:prstGeom prst="rect">
            <a:avLst/>
          </a:prstGeom>
        </p:spPr>
        <p:txBody>
          <a:bodyPr vert="horz" wrap="square" lIns="0" tIns="142875" rIns="0" bIns="0" rtlCol="0" anchor="t">
            <a:spAutoFit/>
          </a:bodyPr>
          <a:lstStyle/>
          <a:p>
            <a:pPr marL="393700" indent="-381000">
              <a:lnSpc>
                <a:spcPct val="100000"/>
              </a:lnSpc>
              <a:spcBef>
                <a:spcPts val="1125"/>
              </a:spcBef>
              <a:buClr>
                <a:srgbClr val="A6BBC8"/>
              </a:buClr>
              <a:buFont typeface="Tahoma"/>
              <a:buChar char="○"/>
              <a:tabLst>
                <a:tab pos="393700" algn="l"/>
              </a:tabLst>
            </a:pPr>
            <a:r>
              <a:rPr sz="2400" b="1" spc="-140">
                <a:solidFill>
                  <a:srgbClr val="495C64"/>
                </a:solidFill>
                <a:latin typeface="Tahoma"/>
                <a:cs typeface="Tahoma"/>
              </a:rPr>
              <a:t>Check</a:t>
            </a:r>
            <a:r>
              <a:rPr sz="2400" b="1" spc="-10">
                <a:solidFill>
                  <a:srgbClr val="495C64"/>
                </a:solidFill>
                <a:latin typeface="Tahoma"/>
                <a:cs typeface="Tahoma"/>
              </a:rPr>
              <a:t> </a:t>
            </a:r>
            <a:r>
              <a:rPr sz="2400" b="1" spc="-145">
                <a:solidFill>
                  <a:srgbClr val="495C64"/>
                </a:solidFill>
                <a:latin typeface="Tahoma"/>
                <a:cs typeface="Tahoma"/>
              </a:rPr>
              <a:t>often</a:t>
            </a:r>
            <a:r>
              <a:rPr sz="2400" b="1" spc="-85">
                <a:solidFill>
                  <a:srgbClr val="495C64"/>
                </a:solidFill>
                <a:latin typeface="Tahoma"/>
                <a:cs typeface="Tahoma"/>
              </a:rPr>
              <a:t> </a:t>
            </a:r>
            <a:r>
              <a:rPr sz="2400" b="1" spc="-204">
                <a:solidFill>
                  <a:srgbClr val="495C64"/>
                </a:solidFill>
                <a:latin typeface="Tahoma"/>
                <a:cs typeface="Tahoma"/>
              </a:rPr>
              <a:t>and</a:t>
            </a:r>
            <a:r>
              <a:rPr sz="2400" b="1" spc="-20">
                <a:solidFill>
                  <a:srgbClr val="495C64"/>
                </a:solidFill>
                <a:latin typeface="Tahoma"/>
                <a:cs typeface="Tahoma"/>
              </a:rPr>
              <a:t> </a:t>
            </a:r>
            <a:r>
              <a:rPr sz="2400" b="1" spc="-180">
                <a:solidFill>
                  <a:srgbClr val="495C64"/>
                </a:solidFill>
                <a:latin typeface="Tahoma"/>
                <a:cs typeface="Tahoma"/>
              </a:rPr>
              <a:t>please</a:t>
            </a:r>
            <a:r>
              <a:rPr sz="2400" b="1" spc="-90">
                <a:solidFill>
                  <a:srgbClr val="495C64"/>
                </a:solidFill>
                <a:latin typeface="Tahoma"/>
                <a:cs typeface="Tahoma"/>
              </a:rPr>
              <a:t> </a:t>
            </a:r>
            <a:r>
              <a:rPr sz="2400" b="1" spc="-195">
                <a:solidFill>
                  <a:srgbClr val="495C64"/>
                </a:solidFill>
                <a:latin typeface="Tahoma"/>
                <a:cs typeface="Tahoma"/>
              </a:rPr>
              <a:t>email</a:t>
            </a:r>
            <a:r>
              <a:rPr sz="2400" b="1" spc="-80">
                <a:solidFill>
                  <a:srgbClr val="495C64"/>
                </a:solidFill>
                <a:latin typeface="Tahoma"/>
                <a:cs typeface="Tahoma"/>
              </a:rPr>
              <a:t> </a:t>
            </a:r>
            <a:r>
              <a:rPr sz="2400" b="1" spc="-130">
                <a:solidFill>
                  <a:srgbClr val="495C64"/>
                </a:solidFill>
                <a:latin typeface="Tahoma"/>
                <a:cs typeface="Tahoma"/>
              </a:rPr>
              <a:t>teachers</a:t>
            </a:r>
            <a:endParaRPr sz="2400">
              <a:latin typeface="Tahoma"/>
              <a:cs typeface="Tahoma"/>
            </a:endParaRPr>
          </a:p>
          <a:p>
            <a:pPr marL="393700" indent="-381000">
              <a:lnSpc>
                <a:spcPct val="100000"/>
              </a:lnSpc>
              <a:spcBef>
                <a:spcPts val="1025"/>
              </a:spcBef>
              <a:buClr>
                <a:srgbClr val="A6BBC8"/>
              </a:buClr>
              <a:buFont typeface="Tahoma"/>
              <a:buChar char="○"/>
              <a:tabLst>
                <a:tab pos="393700" algn="l"/>
              </a:tabLst>
            </a:pPr>
            <a:r>
              <a:rPr sz="2400" b="1" spc="-145">
                <a:solidFill>
                  <a:srgbClr val="495C64"/>
                </a:solidFill>
                <a:latin typeface="Tahoma"/>
                <a:cs typeface="Tahoma"/>
              </a:rPr>
              <a:t>Missing</a:t>
            </a:r>
            <a:r>
              <a:rPr sz="2400" b="1" spc="-75">
                <a:solidFill>
                  <a:srgbClr val="495C64"/>
                </a:solidFill>
                <a:latin typeface="Tahoma"/>
                <a:cs typeface="Tahoma"/>
              </a:rPr>
              <a:t> </a:t>
            </a:r>
            <a:r>
              <a:rPr sz="2400" b="1" spc="-165">
                <a:solidFill>
                  <a:srgbClr val="495C64"/>
                </a:solidFill>
                <a:latin typeface="Tahoma"/>
                <a:cs typeface="Tahoma"/>
              </a:rPr>
              <a:t>vs</a:t>
            </a:r>
            <a:r>
              <a:rPr sz="2400" b="1" spc="-80">
                <a:solidFill>
                  <a:srgbClr val="495C64"/>
                </a:solidFill>
                <a:latin typeface="Tahoma"/>
                <a:cs typeface="Tahoma"/>
              </a:rPr>
              <a:t> </a:t>
            </a:r>
            <a:r>
              <a:rPr lang="en-US" sz="2400" b="1" spc="-185">
                <a:solidFill>
                  <a:srgbClr val="495C64"/>
                </a:solidFill>
                <a:latin typeface="Tahoma"/>
                <a:cs typeface="Tahoma"/>
              </a:rPr>
              <a:t>0's</a:t>
            </a:r>
            <a:endParaRPr sz="2400" b="1" spc="-25">
              <a:solidFill>
                <a:srgbClr val="495C64"/>
              </a:solidFill>
              <a:latin typeface="Tahoma"/>
              <a:cs typeface="Tahoma"/>
            </a:endParaRPr>
          </a:p>
          <a:p>
            <a:pPr marL="393700" indent="-381000">
              <a:lnSpc>
                <a:spcPts val="2870"/>
              </a:lnSpc>
              <a:spcBef>
                <a:spcPts val="1030"/>
              </a:spcBef>
              <a:buClr>
                <a:srgbClr val="A6BBC8"/>
              </a:buClr>
              <a:buFont typeface="Tahoma"/>
              <a:buChar char="○"/>
              <a:tabLst>
                <a:tab pos="393700" algn="l"/>
              </a:tabLst>
            </a:pPr>
            <a:r>
              <a:rPr sz="2400" b="1" spc="-135">
                <a:solidFill>
                  <a:srgbClr val="495C64"/>
                </a:solidFill>
                <a:latin typeface="Tahoma"/>
                <a:cs typeface="Tahoma"/>
              </a:rPr>
              <a:t>The</a:t>
            </a:r>
            <a:r>
              <a:rPr sz="2400" b="1" spc="-90">
                <a:solidFill>
                  <a:srgbClr val="495C64"/>
                </a:solidFill>
                <a:latin typeface="Tahoma"/>
                <a:cs typeface="Tahoma"/>
              </a:rPr>
              <a:t> </a:t>
            </a:r>
            <a:r>
              <a:rPr sz="2400" b="1" spc="-200">
                <a:solidFill>
                  <a:srgbClr val="495C64"/>
                </a:solidFill>
                <a:latin typeface="Tahoma"/>
                <a:cs typeface="Tahoma"/>
              </a:rPr>
              <a:t>team</a:t>
            </a:r>
            <a:r>
              <a:rPr sz="2400" b="1" spc="-65">
                <a:solidFill>
                  <a:srgbClr val="495C64"/>
                </a:solidFill>
                <a:latin typeface="Tahoma"/>
                <a:cs typeface="Tahoma"/>
              </a:rPr>
              <a:t> </a:t>
            </a:r>
            <a:r>
              <a:rPr sz="2400" b="1" spc="-170">
                <a:solidFill>
                  <a:srgbClr val="495C64"/>
                </a:solidFill>
                <a:latin typeface="Tahoma"/>
                <a:cs typeface="Tahoma"/>
              </a:rPr>
              <a:t>teachers</a:t>
            </a:r>
            <a:r>
              <a:rPr sz="2400" b="1">
                <a:solidFill>
                  <a:srgbClr val="495C64"/>
                </a:solidFill>
                <a:latin typeface="Tahoma"/>
                <a:cs typeface="Tahoma"/>
              </a:rPr>
              <a:t> </a:t>
            </a:r>
            <a:r>
              <a:rPr sz="2400" b="1" spc="-155">
                <a:solidFill>
                  <a:srgbClr val="495C64"/>
                </a:solidFill>
                <a:latin typeface="Tahoma"/>
                <a:cs typeface="Tahoma"/>
              </a:rPr>
              <a:t>will</a:t>
            </a:r>
            <a:r>
              <a:rPr sz="2400" b="1" spc="-150">
                <a:solidFill>
                  <a:srgbClr val="495C64"/>
                </a:solidFill>
                <a:latin typeface="Tahoma"/>
                <a:cs typeface="Tahoma"/>
              </a:rPr>
              <a:t> </a:t>
            </a:r>
            <a:r>
              <a:rPr sz="2400" b="1" spc="-180">
                <a:solidFill>
                  <a:srgbClr val="495C64"/>
                </a:solidFill>
                <a:latin typeface="Tahoma"/>
                <a:cs typeface="Tahoma"/>
              </a:rPr>
              <a:t>send</a:t>
            </a:r>
            <a:r>
              <a:rPr sz="2400" b="1" spc="-100">
                <a:solidFill>
                  <a:srgbClr val="495C64"/>
                </a:solidFill>
                <a:latin typeface="Tahoma"/>
                <a:cs typeface="Tahoma"/>
              </a:rPr>
              <a:t> </a:t>
            </a:r>
            <a:r>
              <a:rPr sz="2400" b="1" spc="-25">
                <a:solidFill>
                  <a:srgbClr val="495C64"/>
                </a:solidFill>
                <a:latin typeface="Tahoma"/>
                <a:cs typeface="Tahoma"/>
              </a:rPr>
              <a:t>out</a:t>
            </a:r>
            <a:endParaRPr sz="2400">
              <a:latin typeface="Tahoma"/>
              <a:cs typeface="Tahoma"/>
            </a:endParaRPr>
          </a:p>
          <a:p>
            <a:pPr marL="393700" marR="111760">
              <a:lnSpc>
                <a:spcPts val="2850"/>
              </a:lnSpc>
              <a:spcBef>
                <a:spcPts val="105"/>
              </a:spcBef>
            </a:pPr>
            <a:r>
              <a:rPr sz="2400" b="1" spc="-229">
                <a:solidFill>
                  <a:srgbClr val="495C64"/>
                </a:solidFill>
                <a:latin typeface="Tahoma"/>
                <a:cs typeface="Tahoma"/>
              </a:rPr>
              <a:t>a</a:t>
            </a:r>
            <a:r>
              <a:rPr sz="2400" b="1" spc="-95">
                <a:solidFill>
                  <a:srgbClr val="495C64"/>
                </a:solidFill>
                <a:latin typeface="Tahoma"/>
                <a:cs typeface="Tahoma"/>
              </a:rPr>
              <a:t> </a:t>
            </a:r>
            <a:r>
              <a:rPr sz="2400" b="1" spc="-165">
                <a:solidFill>
                  <a:srgbClr val="495C64"/>
                </a:solidFill>
                <a:latin typeface="Tahoma"/>
                <a:cs typeface="Tahoma"/>
              </a:rPr>
              <a:t>weekly</a:t>
            </a:r>
            <a:r>
              <a:rPr sz="2400" b="1" spc="-65">
                <a:solidFill>
                  <a:srgbClr val="495C64"/>
                </a:solidFill>
                <a:latin typeface="Tahoma"/>
                <a:cs typeface="Tahoma"/>
              </a:rPr>
              <a:t> </a:t>
            </a:r>
            <a:r>
              <a:rPr sz="2400" b="1" spc="-195">
                <a:solidFill>
                  <a:srgbClr val="495C64"/>
                </a:solidFill>
                <a:latin typeface="Tahoma"/>
                <a:cs typeface="Tahoma"/>
              </a:rPr>
              <a:t>messenger</a:t>
            </a:r>
            <a:r>
              <a:rPr sz="2400" b="1" spc="-45">
                <a:solidFill>
                  <a:srgbClr val="495C64"/>
                </a:solidFill>
                <a:latin typeface="Tahoma"/>
                <a:cs typeface="Tahoma"/>
              </a:rPr>
              <a:t> </a:t>
            </a:r>
            <a:r>
              <a:rPr sz="2400" b="1" spc="-185">
                <a:solidFill>
                  <a:srgbClr val="495C64"/>
                </a:solidFill>
                <a:latin typeface="Tahoma"/>
                <a:cs typeface="Tahoma"/>
              </a:rPr>
              <a:t>through</a:t>
            </a:r>
            <a:r>
              <a:rPr sz="2400" b="1" spc="-75">
                <a:solidFill>
                  <a:srgbClr val="495C64"/>
                </a:solidFill>
                <a:latin typeface="Tahoma"/>
                <a:cs typeface="Tahoma"/>
              </a:rPr>
              <a:t> </a:t>
            </a:r>
            <a:r>
              <a:rPr sz="2400" b="1" spc="-254">
                <a:solidFill>
                  <a:srgbClr val="495C64"/>
                </a:solidFill>
                <a:latin typeface="Tahoma"/>
                <a:cs typeface="Tahoma"/>
              </a:rPr>
              <a:t>IC</a:t>
            </a:r>
            <a:r>
              <a:rPr sz="2400" b="1" spc="-90">
                <a:solidFill>
                  <a:srgbClr val="495C64"/>
                </a:solidFill>
                <a:latin typeface="Tahoma"/>
                <a:cs typeface="Tahoma"/>
              </a:rPr>
              <a:t> </a:t>
            </a:r>
            <a:r>
              <a:rPr sz="2400" b="1" spc="-105">
                <a:solidFill>
                  <a:srgbClr val="495C64"/>
                </a:solidFill>
                <a:latin typeface="Tahoma"/>
                <a:cs typeface="Tahoma"/>
              </a:rPr>
              <a:t>every </a:t>
            </a:r>
            <a:r>
              <a:rPr sz="2400" b="1" spc="-155">
                <a:solidFill>
                  <a:srgbClr val="495C64"/>
                </a:solidFill>
                <a:latin typeface="Tahoma"/>
                <a:cs typeface="Tahoma"/>
              </a:rPr>
              <a:t>Friday.</a:t>
            </a:r>
            <a:r>
              <a:rPr sz="2400" b="1" spc="-45">
                <a:solidFill>
                  <a:srgbClr val="495C64"/>
                </a:solidFill>
                <a:latin typeface="Tahoma"/>
                <a:cs typeface="Tahoma"/>
              </a:rPr>
              <a:t> </a:t>
            </a:r>
            <a:r>
              <a:rPr sz="2400" b="1" spc="-150">
                <a:solidFill>
                  <a:srgbClr val="495C64"/>
                </a:solidFill>
                <a:latin typeface="Tahoma"/>
                <a:cs typeface="Tahoma"/>
              </a:rPr>
              <a:t>This</a:t>
            </a:r>
            <a:r>
              <a:rPr sz="2400" b="1" spc="-65">
                <a:solidFill>
                  <a:srgbClr val="495C64"/>
                </a:solidFill>
                <a:latin typeface="Tahoma"/>
                <a:cs typeface="Tahoma"/>
              </a:rPr>
              <a:t> </a:t>
            </a:r>
            <a:r>
              <a:rPr sz="2400" b="1" spc="-155">
                <a:solidFill>
                  <a:srgbClr val="495C64"/>
                </a:solidFill>
                <a:latin typeface="Tahoma"/>
                <a:cs typeface="Tahoma"/>
              </a:rPr>
              <a:t>will</a:t>
            </a:r>
            <a:r>
              <a:rPr sz="2400" b="1" spc="-55">
                <a:solidFill>
                  <a:srgbClr val="495C64"/>
                </a:solidFill>
                <a:latin typeface="Tahoma"/>
                <a:cs typeface="Tahoma"/>
              </a:rPr>
              <a:t> </a:t>
            </a:r>
            <a:r>
              <a:rPr sz="2400" b="1" spc="-170">
                <a:solidFill>
                  <a:srgbClr val="495C64"/>
                </a:solidFill>
                <a:latin typeface="Tahoma"/>
                <a:cs typeface="Tahoma"/>
              </a:rPr>
              <a:t>include</a:t>
            </a:r>
            <a:r>
              <a:rPr sz="2400" b="1" spc="10">
                <a:solidFill>
                  <a:srgbClr val="495C64"/>
                </a:solidFill>
                <a:latin typeface="Tahoma"/>
                <a:cs typeface="Tahoma"/>
              </a:rPr>
              <a:t> </a:t>
            </a:r>
            <a:r>
              <a:rPr sz="2400" b="1" spc="-10">
                <a:solidFill>
                  <a:srgbClr val="495C64"/>
                </a:solidFill>
                <a:latin typeface="Tahoma"/>
                <a:cs typeface="Tahoma"/>
              </a:rPr>
              <a:t>weekly</a:t>
            </a:r>
            <a:endParaRPr sz="2400">
              <a:latin typeface="Tahoma"/>
              <a:cs typeface="Tahoma"/>
            </a:endParaRPr>
          </a:p>
          <a:p>
            <a:pPr marL="393700">
              <a:lnSpc>
                <a:spcPts val="2835"/>
              </a:lnSpc>
            </a:pPr>
            <a:r>
              <a:rPr sz="2400" b="1" spc="-195">
                <a:solidFill>
                  <a:srgbClr val="495C64"/>
                </a:solidFill>
                <a:latin typeface="Tahoma"/>
                <a:cs typeface="Tahoma"/>
              </a:rPr>
              <a:t>assignments,</a:t>
            </a:r>
            <a:r>
              <a:rPr sz="2400" b="1" spc="-100">
                <a:solidFill>
                  <a:srgbClr val="495C64"/>
                </a:solidFill>
                <a:latin typeface="Tahoma"/>
                <a:cs typeface="Tahoma"/>
              </a:rPr>
              <a:t> </a:t>
            </a:r>
            <a:r>
              <a:rPr sz="2400" b="1" spc="-190">
                <a:solidFill>
                  <a:srgbClr val="495C64"/>
                </a:solidFill>
                <a:latin typeface="Tahoma"/>
                <a:cs typeface="Tahoma"/>
              </a:rPr>
              <a:t>homework,</a:t>
            </a:r>
            <a:r>
              <a:rPr sz="2400" b="1" spc="-15">
                <a:solidFill>
                  <a:srgbClr val="495C64"/>
                </a:solidFill>
                <a:latin typeface="Tahoma"/>
                <a:cs typeface="Tahoma"/>
              </a:rPr>
              <a:t> </a:t>
            </a:r>
            <a:r>
              <a:rPr sz="2400" b="1" spc="-204">
                <a:solidFill>
                  <a:srgbClr val="495C64"/>
                </a:solidFill>
                <a:latin typeface="Tahoma"/>
                <a:cs typeface="Tahoma"/>
              </a:rPr>
              <a:t>and</a:t>
            </a:r>
            <a:r>
              <a:rPr sz="2400" b="1" spc="-70">
                <a:solidFill>
                  <a:srgbClr val="495C64"/>
                </a:solidFill>
                <a:latin typeface="Tahoma"/>
                <a:cs typeface="Tahoma"/>
              </a:rPr>
              <a:t> </a:t>
            </a:r>
            <a:r>
              <a:rPr sz="2400" b="1" spc="-25">
                <a:solidFill>
                  <a:srgbClr val="495C64"/>
                </a:solidFill>
                <a:latin typeface="Tahoma"/>
                <a:cs typeface="Tahoma"/>
              </a:rPr>
              <a:t>due</a:t>
            </a:r>
            <a:endParaRPr sz="2400">
              <a:latin typeface="Tahoma"/>
              <a:cs typeface="Tahoma"/>
            </a:endParaRPr>
          </a:p>
          <a:p>
            <a:pPr marL="393700">
              <a:lnSpc>
                <a:spcPts val="2870"/>
              </a:lnSpc>
            </a:pPr>
            <a:r>
              <a:rPr sz="2400" b="1" spc="-10">
                <a:solidFill>
                  <a:srgbClr val="495C64"/>
                </a:solidFill>
                <a:latin typeface="Tahoma"/>
                <a:cs typeface="Tahoma"/>
              </a:rPr>
              <a:t>dates</a:t>
            </a:r>
            <a:endParaRPr sz="2400">
              <a:latin typeface="Tahoma"/>
              <a:cs typeface="Tahoma"/>
            </a:endParaRPr>
          </a:p>
        </p:txBody>
      </p:sp>
      <p:sp>
        <p:nvSpPr>
          <p:cNvPr id="6" name="object 6"/>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12</a:t>
            </a:r>
            <a:endParaRPr sz="1200">
              <a:latin typeface="Tahoma"/>
              <a:cs typeface="Tahoma"/>
            </a:endParaRPr>
          </a:p>
        </p:txBody>
      </p:sp>
      <p:pic>
        <p:nvPicPr>
          <p:cNvPr id="7" name="object 7"/>
          <p:cNvPicPr/>
          <p:nvPr/>
        </p:nvPicPr>
        <p:blipFill>
          <a:blip r:embed="rId2" cstate="print"/>
          <a:stretch>
            <a:fillRect/>
          </a:stretch>
        </p:blipFill>
        <p:spPr>
          <a:xfrm>
            <a:off x="476250" y="2390775"/>
            <a:ext cx="2381250" cy="19526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7950" y="490600"/>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sp>
        <p:nvSpPr>
          <p:cNvPr id="3" name="object 3"/>
          <p:cNvSpPr txBox="1"/>
          <p:nvPr/>
        </p:nvSpPr>
        <p:spPr>
          <a:xfrm>
            <a:off x="12187" y="1193759"/>
            <a:ext cx="2275492" cy="1258678"/>
          </a:xfrm>
          <a:prstGeom prst="rect">
            <a:avLst/>
          </a:prstGeom>
        </p:spPr>
        <p:txBody>
          <a:bodyPr vert="horz" wrap="square" lIns="0" tIns="27305" rIns="0" bIns="0" rtlCol="0" anchor="t">
            <a:spAutoFit/>
          </a:bodyPr>
          <a:lstStyle/>
          <a:p>
            <a:pPr marL="12700" marR="5080" algn="ctr">
              <a:spcBef>
                <a:spcPts val="215"/>
              </a:spcBef>
            </a:pPr>
            <a:r>
              <a:rPr sz="4000" b="1" spc="-45">
                <a:solidFill>
                  <a:srgbClr val="FFFFFF"/>
                </a:solidFill>
                <a:latin typeface="KG Sorry Not Sorry"/>
                <a:cs typeface="Palatino Linotype"/>
              </a:rPr>
              <a:t>INFINITE </a:t>
            </a:r>
            <a:r>
              <a:rPr sz="4000" b="1" spc="-10">
                <a:solidFill>
                  <a:srgbClr val="FFFFFF"/>
                </a:solidFill>
                <a:latin typeface="KG Sorry Not Sorry"/>
                <a:cs typeface="Palatino Linotype"/>
              </a:rPr>
              <a:t>CAMPUS</a:t>
            </a:r>
            <a:endParaRPr sz="3600">
              <a:latin typeface="KG Sorry Not Sorry"/>
              <a:cs typeface="Palatino Linotype"/>
            </a:endParaRPr>
          </a:p>
        </p:txBody>
      </p:sp>
      <p:sp>
        <p:nvSpPr>
          <p:cNvPr id="6" name="object 6"/>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12</a:t>
            </a:r>
            <a:endParaRPr sz="1200">
              <a:latin typeface="Tahoma"/>
              <a:cs typeface="Tahoma"/>
            </a:endParaRPr>
          </a:p>
        </p:txBody>
      </p:sp>
      <p:sp>
        <p:nvSpPr>
          <p:cNvPr id="9" name="TextBox 8">
            <a:extLst>
              <a:ext uri="{FF2B5EF4-FFF2-40B4-BE49-F238E27FC236}">
                <a16:creationId xmlns:a16="http://schemas.microsoft.com/office/drawing/2014/main" id="{82C20BFF-2FF3-A290-1E04-047ED7371892}"/>
              </a:ext>
            </a:extLst>
          </p:cNvPr>
          <p:cNvSpPr txBox="1"/>
          <p:nvPr/>
        </p:nvSpPr>
        <p:spPr>
          <a:xfrm>
            <a:off x="2811523" y="528551"/>
            <a:ext cx="593461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chemeClr val="tx1"/>
                </a:solidFill>
                <a:latin typeface="KG Sorry Not Sorry"/>
              </a:rPr>
              <a:t>Late Work Policy: </a:t>
            </a:r>
            <a:endParaRPr lang="en-US">
              <a:solidFill>
                <a:schemeClr val="tx1"/>
              </a:solidFill>
            </a:endParaRPr>
          </a:p>
          <a:p>
            <a:pPr marL="342900" indent="-342900" algn="l">
              <a:buFont typeface="Arial"/>
              <a:buChar char="•"/>
            </a:pPr>
            <a:r>
              <a:rPr lang="en-US" sz="2000">
                <a:solidFill>
                  <a:schemeClr val="tx1"/>
                </a:solidFill>
                <a:latin typeface="KG Sorry Not Sorry"/>
              </a:rPr>
              <a:t>In most cases, assignments will be completed during class.  However, some assignments may need to be completed at home.  </a:t>
            </a:r>
            <a:endParaRPr lang="en-US">
              <a:solidFill>
                <a:schemeClr val="tx1"/>
              </a:solidFill>
            </a:endParaRPr>
          </a:p>
          <a:p>
            <a:pPr marL="342900" indent="-342900" algn="l">
              <a:buFont typeface="Arial"/>
              <a:buChar char="•"/>
            </a:pPr>
            <a:r>
              <a:rPr lang="en-US" sz="2000">
                <a:solidFill>
                  <a:schemeClr val="tx1"/>
                </a:solidFill>
                <a:latin typeface="KG Sorry Not Sorry"/>
              </a:rPr>
              <a:t>Students will be given an additional 2 weeks from the assigned due date to complete and turn in any missing assignments.  </a:t>
            </a:r>
            <a:endParaRPr lang="en-US">
              <a:solidFill>
                <a:schemeClr val="tx1"/>
              </a:solidFill>
            </a:endParaRPr>
          </a:p>
          <a:p>
            <a:pPr marL="342900" indent="-342900" algn="l">
              <a:buFont typeface="Arial"/>
              <a:buChar char="•"/>
            </a:pPr>
            <a:r>
              <a:rPr lang="en-US" sz="2000">
                <a:solidFill>
                  <a:schemeClr val="tx1"/>
                </a:solidFill>
                <a:latin typeface="KG Sorry Not Sorry"/>
              </a:rPr>
              <a:t>Once assignments are 2 weeks late, the students will be given a 0, and will no longer have the ability to complete and turn in the missing work.  </a:t>
            </a:r>
            <a:endParaRPr lang="en-US">
              <a:solidFill>
                <a:schemeClr val="tx1"/>
              </a:solidFill>
            </a:endParaRPr>
          </a:p>
          <a:p>
            <a:pPr marL="342900" indent="-342900" algn="l">
              <a:buFont typeface="Arial"/>
              <a:buChar char="•"/>
            </a:pPr>
            <a:endParaRPr lang="en-US" sz="2000">
              <a:solidFill>
                <a:schemeClr val="tx1"/>
              </a:solidFill>
              <a:latin typeface="KG Sorry Not Sorry"/>
            </a:endParaRPr>
          </a:p>
          <a:p>
            <a:pPr algn="l"/>
            <a:r>
              <a:rPr lang="en-US" sz="2000">
                <a:solidFill>
                  <a:schemeClr val="tx1"/>
                </a:solidFill>
                <a:latin typeface="KG Sorry Not Sorry"/>
              </a:rPr>
              <a:t>If you or your student have a question about a grade, please contact the teacher immediately. </a:t>
            </a:r>
            <a:r>
              <a:rPr lang="en-US">
                <a:solidFill>
                  <a:schemeClr val="tx1"/>
                </a:solidFill>
                <a:latin typeface="KG Sorry Not Sorry"/>
              </a:rPr>
              <a:t> </a:t>
            </a:r>
            <a:endParaRPr lang="en-US">
              <a:solidFill>
                <a:schemeClr val="tx1"/>
              </a:solidFill>
            </a:endParaRPr>
          </a:p>
        </p:txBody>
      </p:sp>
    </p:spTree>
    <p:extLst>
      <p:ext uri="{BB962C8B-B14F-4D97-AF65-F5344CB8AC3E}">
        <p14:creationId xmlns:p14="http://schemas.microsoft.com/office/powerpoint/2010/main" val="171483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FB4067"/>
          </a:solidFill>
        </p:spPr>
        <p:txBody>
          <a:bodyPr wrap="square" lIns="0" tIns="0" rIns="0" bIns="0" rtlCol="0"/>
          <a:lstStyle/>
          <a:p>
            <a:endParaRPr/>
          </a:p>
        </p:txBody>
      </p:sp>
      <p:grpSp>
        <p:nvGrpSpPr>
          <p:cNvPr id="3" name="object 3"/>
          <p:cNvGrpSpPr/>
          <p:nvPr/>
        </p:nvGrpSpPr>
        <p:grpSpPr>
          <a:xfrm>
            <a:off x="219075" y="0"/>
            <a:ext cx="1333500" cy="1228725"/>
            <a:chOff x="219075" y="0"/>
            <a:chExt cx="1333500" cy="1228725"/>
          </a:xfrm>
        </p:grpSpPr>
        <p:sp>
          <p:nvSpPr>
            <p:cNvPr id="4" name="object 4"/>
            <p:cNvSpPr/>
            <p:nvPr/>
          </p:nvSpPr>
          <p:spPr>
            <a:xfrm>
              <a:off x="219075" y="171450"/>
              <a:ext cx="1057275" cy="1057275"/>
            </a:xfrm>
            <a:custGeom>
              <a:avLst/>
              <a:gdLst/>
              <a:ahLst/>
              <a:cxnLst/>
              <a:rect l="l" t="t" r="r" b="b"/>
              <a:pathLst>
                <a:path w="1057275" h="1057275">
                  <a:moveTo>
                    <a:pt x="528637" y="0"/>
                  </a:moveTo>
                  <a:lnTo>
                    <a:pt x="480520" y="2160"/>
                  </a:lnTo>
                  <a:lnTo>
                    <a:pt x="433613" y="8518"/>
                  </a:lnTo>
                  <a:lnTo>
                    <a:pt x="388104" y="18886"/>
                  </a:lnTo>
                  <a:lnTo>
                    <a:pt x="344177" y="33077"/>
                  </a:lnTo>
                  <a:lnTo>
                    <a:pt x="302022" y="50905"/>
                  </a:lnTo>
                  <a:lnTo>
                    <a:pt x="261823" y="72183"/>
                  </a:lnTo>
                  <a:lnTo>
                    <a:pt x="223767" y="96723"/>
                  </a:lnTo>
                  <a:lnTo>
                    <a:pt x="188042" y="124339"/>
                  </a:lnTo>
                  <a:lnTo>
                    <a:pt x="154833" y="154844"/>
                  </a:lnTo>
                  <a:lnTo>
                    <a:pt x="124328" y="188052"/>
                  </a:lnTo>
                  <a:lnTo>
                    <a:pt x="96712" y="223775"/>
                  </a:lnTo>
                  <a:lnTo>
                    <a:pt x="72174" y="261826"/>
                  </a:lnTo>
                  <a:lnTo>
                    <a:pt x="50898" y="302020"/>
                  </a:lnTo>
                  <a:lnTo>
                    <a:pt x="33072" y="344168"/>
                  </a:lnTo>
                  <a:lnTo>
                    <a:pt x="18883" y="388084"/>
                  </a:lnTo>
                  <a:lnTo>
                    <a:pt x="8516" y="433582"/>
                  </a:lnTo>
                  <a:lnTo>
                    <a:pt x="2160" y="480474"/>
                  </a:lnTo>
                  <a:lnTo>
                    <a:pt x="0" y="528574"/>
                  </a:lnTo>
                  <a:lnTo>
                    <a:pt x="2160" y="576693"/>
                  </a:lnTo>
                  <a:lnTo>
                    <a:pt x="8516" y="623603"/>
                  </a:lnTo>
                  <a:lnTo>
                    <a:pt x="18883" y="669116"/>
                  </a:lnTo>
                  <a:lnTo>
                    <a:pt x="33072" y="713046"/>
                  </a:lnTo>
                  <a:lnTo>
                    <a:pt x="50898" y="755206"/>
                  </a:lnTo>
                  <a:lnTo>
                    <a:pt x="72174" y="795410"/>
                  </a:lnTo>
                  <a:lnTo>
                    <a:pt x="96712" y="833470"/>
                  </a:lnTo>
                  <a:lnTo>
                    <a:pt x="124328" y="869200"/>
                  </a:lnTo>
                  <a:lnTo>
                    <a:pt x="154833" y="902414"/>
                  </a:lnTo>
                  <a:lnTo>
                    <a:pt x="188042" y="932924"/>
                  </a:lnTo>
                  <a:lnTo>
                    <a:pt x="223767" y="960544"/>
                  </a:lnTo>
                  <a:lnTo>
                    <a:pt x="261823" y="985087"/>
                  </a:lnTo>
                  <a:lnTo>
                    <a:pt x="302022" y="1006366"/>
                  </a:lnTo>
                  <a:lnTo>
                    <a:pt x="344177" y="1024195"/>
                  </a:lnTo>
                  <a:lnTo>
                    <a:pt x="388104" y="1038387"/>
                  </a:lnTo>
                  <a:lnTo>
                    <a:pt x="433613" y="1048756"/>
                  </a:lnTo>
                  <a:lnTo>
                    <a:pt x="480520" y="1055114"/>
                  </a:lnTo>
                  <a:lnTo>
                    <a:pt x="528637" y="1057275"/>
                  </a:lnTo>
                  <a:lnTo>
                    <a:pt x="576754" y="1055114"/>
                  </a:lnTo>
                  <a:lnTo>
                    <a:pt x="623661" y="1048756"/>
                  </a:lnTo>
                  <a:lnTo>
                    <a:pt x="669170" y="1038387"/>
                  </a:lnTo>
                  <a:lnTo>
                    <a:pt x="713097" y="1024195"/>
                  </a:lnTo>
                  <a:lnTo>
                    <a:pt x="755252" y="1006366"/>
                  </a:lnTo>
                  <a:lnTo>
                    <a:pt x="795451" y="985087"/>
                  </a:lnTo>
                  <a:lnTo>
                    <a:pt x="833507" y="960544"/>
                  </a:lnTo>
                  <a:lnTo>
                    <a:pt x="869232" y="932924"/>
                  </a:lnTo>
                  <a:lnTo>
                    <a:pt x="902441" y="902414"/>
                  </a:lnTo>
                  <a:lnTo>
                    <a:pt x="932946" y="869200"/>
                  </a:lnTo>
                  <a:lnTo>
                    <a:pt x="960562" y="833470"/>
                  </a:lnTo>
                  <a:lnTo>
                    <a:pt x="985100" y="795410"/>
                  </a:lnTo>
                  <a:lnTo>
                    <a:pt x="1006376" y="755206"/>
                  </a:lnTo>
                  <a:lnTo>
                    <a:pt x="1024202" y="713046"/>
                  </a:lnTo>
                  <a:lnTo>
                    <a:pt x="1038391" y="669116"/>
                  </a:lnTo>
                  <a:lnTo>
                    <a:pt x="1048758" y="623603"/>
                  </a:lnTo>
                  <a:lnTo>
                    <a:pt x="1055114" y="576693"/>
                  </a:lnTo>
                  <a:lnTo>
                    <a:pt x="1057275" y="528574"/>
                  </a:lnTo>
                  <a:lnTo>
                    <a:pt x="1055114" y="480474"/>
                  </a:lnTo>
                  <a:lnTo>
                    <a:pt x="1048758" y="433582"/>
                  </a:lnTo>
                  <a:lnTo>
                    <a:pt x="1038391" y="388084"/>
                  </a:lnTo>
                  <a:lnTo>
                    <a:pt x="1024202" y="344168"/>
                  </a:lnTo>
                  <a:lnTo>
                    <a:pt x="1006376" y="302020"/>
                  </a:lnTo>
                  <a:lnTo>
                    <a:pt x="985100" y="261826"/>
                  </a:lnTo>
                  <a:lnTo>
                    <a:pt x="960562" y="223775"/>
                  </a:lnTo>
                  <a:lnTo>
                    <a:pt x="932946" y="188052"/>
                  </a:lnTo>
                  <a:lnTo>
                    <a:pt x="902441" y="154844"/>
                  </a:lnTo>
                  <a:lnTo>
                    <a:pt x="869232" y="124339"/>
                  </a:lnTo>
                  <a:lnTo>
                    <a:pt x="833507" y="96723"/>
                  </a:lnTo>
                  <a:lnTo>
                    <a:pt x="795451" y="72183"/>
                  </a:lnTo>
                  <a:lnTo>
                    <a:pt x="755252" y="50905"/>
                  </a:lnTo>
                  <a:lnTo>
                    <a:pt x="713097" y="33077"/>
                  </a:lnTo>
                  <a:lnTo>
                    <a:pt x="669170" y="18886"/>
                  </a:lnTo>
                  <a:lnTo>
                    <a:pt x="623661" y="8518"/>
                  </a:lnTo>
                  <a:lnTo>
                    <a:pt x="576754" y="2160"/>
                  </a:lnTo>
                  <a:lnTo>
                    <a:pt x="528637" y="0"/>
                  </a:lnTo>
                  <a:close/>
                </a:path>
              </a:pathLst>
            </a:custGeom>
            <a:solidFill>
              <a:srgbClr val="FFB600"/>
            </a:solidFill>
          </p:spPr>
          <p:txBody>
            <a:bodyPr wrap="square" lIns="0" tIns="0" rIns="0" bIns="0" rtlCol="0"/>
            <a:lstStyle/>
            <a:p>
              <a:endParaRPr/>
            </a:p>
          </p:txBody>
        </p:sp>
        <p:sp>
          <p:nvSpPr>
            <p:cNvPr id="5" name="object 5"/>
            <p:cNvSpPr/>
            <p:nvPr/>
          </p:nvSpPr>
          <p:spPr>
            <a:xfrm>
              <a:off x="1152525" y="0"/>
              <a:ext cx="400050" cy="257175"/>
            </a:xfrm>
            <a:custGeom>
              <a:avLst/>
              <a:gdLst/>
              <a:ahLst/>
              <a:cxnLst/>
              <a:rect l="l" t="t" r="r" b="b"/>
              <a:pathLst>
                <a:path w="400050" h="257175">
                  <a:moveTo>
                    <a:pt x="388511" y="0"/>
                  </a:moveTo>
                  <a:lnTo>
                    <a:pt x="11540" y="0"/>
                  </a:lnTo>
                  <a:lnTo>
                    <a:pt x="5283" y="17086"/>
                  </a:lnTo>
                  <a:lnTo>
                    <a:pt x="0" y="61849"/>
                  </a:lnTo>
                  <a:lnTo>
                    <a:pt x="5283" y="106658"/>
                  </a:lnTo>
                  <a:lnTo>
                    <a:pt x="20331" y="147780"/>
                  </a:lnTo>
                  <a:lnTo>
                    <a:pt x="43945" y="184046"/>
                  </a:lnTo>
                  <a:lnTo>
                    <a:pt x="74922" y="214287"/>
                  </a:lnTo>
                  <a:lnTo>
                    <a:pt x="112061" y="237334"/>
                  </a:lnTo>
                  <a:lnTo>
                    <a:pt x="154163" y="252020"/>
                  </a:lnTo>
                  <a:lnTo>
                    <a:pt x="200025" y="257175"/>
                  </a:lnTo>
                  <a:lnTo>
                    <a:pt x="245894" y="252020"/>
                  </a:lnTo>
                  <a:lnTo>
                    <a:pt x="287999" y="237334"/>
                  </a:lnTo>
                  <a:lnTo>
                    <a:pt x="325138" y="214287"/>
                  </a:lnTo>
                  <a:lnTo>
                    <a:pt x="356112" y="184046"/>
                  </a:lnTo>
                  <a:lnTo>
                    <a:pt x="379722" y="147780"/>
                  </a:lnTo>
                  <a:lnTo>
                    <a:pt x="394768" y="106658"/>
                  </a:lnTo>
                  <a:lnTo>
                    <a:pt x="400050" y="61849"/>
                  </a:lnTo>
                  <a:lnTo>
                    <a:pt x="394768" y="17086"/>
                  </a:lnTo>
                  <a:lnTo>
                    <a:pt x="388511" y="0"/>
                  </a:lnTo>
                  <a:close/>
                </a:path>
              </a:pathLst>
            </a:custGeom>
            <a:solidFill>
              <a:srgbClr val="FF9654"/>
            </a:solidFill>
          </p:spPr>
          <p:txBody>
            <a:bodyPr wrap="square" lIns="0" tIns="0" rIns="0" bIns="0" rtlCol="0"/>
            <a:lstStyle/>
            <a:p>
              <a:endParaRPr/>
            </a:p>
          </p:txBody>
        </p:sp>
        <p:pic>
          <p:nvPicPr>
            <p:cNvPr id="6" name="object 6"/>
            <p:cNvPicPr/>
            <p:nvPr/>
          </p:nvPicPr>
          <p:blipFill>
            <a:blip r:embed="rId2" cstate="print"/>
            <a:stretch>
              <a:fillRect/>
            </a:stretch>
          </p:blipFill>
          <p:spPr>
            <a:xfrm>
              <a:off x="1400175" y="333375"/>
              <a:ext cx="133350" cy="142875"/>
            </a:xfrm>
            <a:prstGeom prst="rect">
              <a:avLst/>
            </a:prstGeom>
          </p:spPr>
        </p:pic>
      </p:grpSp>
      <p:pic>
        <p:nvPicPr>
          <p:cNvPr id="7" name="object 7"/>
          <p:cNvPicPr/>
          <p:nvPr/>
        </p:nvPicPr>
        <p:blipFill>
          <a:blip r:embed="rId3" cstate="print"/>
          <a:stretch>
            <a:fillRect/>
          </a:stretch>
        </p:blipFill>
        <p:spPr>
          <a:xfrm>
            <a:off x="485775" y="1333500"/>
            <a:ext cx="219075" cy="209550"/>
          </a:xfrm>
          <a:prstGeom prst="rect">
            <a:avLst/>
          </a:prstGeom>
        </p:spPr>
      </p:pic>
      <p:sp>
        <p:nvSpPr>
          <p:cNvPr id="8" name="object 8"/>
          <p:cNvSpPr/>
          <p:nvPr/>
        </p:nvSpPr>
        <p:spPr>
          <a:xfrm>
            <a:off x="7848600" y="4171950"/>
            <a:ext cx="1095375" cy="971550"/>
          </a:xfrm>
          <a:custGeom>
            <a:avLst/>
            <a:gdLst/>
            <a:ahLst/>
            <a:cxnLst/>
            <a:rect l="l" t="t" r="r" b="b"/>
            <a:pathLst>
              <a:path w="1095375" h="971550">
                <a:moveTo>
                  <a:pt x="547751" y="0"/>
                </a:moveTo>
                <a:lnTo>
                  <a:pt x="500489" y="2010"/>
                </a:lnTo>
                <a:lnTo>
                  <a:pt x="454343" y="7931"/>
                </a:lnTo>
                <a:lnTo>
                  <a:pt x="409478" y="17600"/>
                </a:lnTo>
                <a:lnTo>
                  <a:pt x="366059" y="30850"/>
                </a:lnTo>
                <a:lnTo>
                  <a:pt x="324249" y="47519"/>
                </a:lnTo>
                <a:lnTo>
                  <a:pt x="284213" y="67440"/>
                </a:lnTo>
                <a:lnTo>
                  <a:pt x="246116" y="90451"/>
                </a:lnTo>
                <a:lnTo>
                  <a:pt x="210121" y="116387"/>
                </a:lnTo>
                <a:lnTo>
                  <a:pt x="176394" y="145083"/>
                </a:lnTo>
                <a:lnTo>
                  <a:pt x="145099" y="176375"/>
                </a:lnTo>
                <a:lnTo>
                  <a:pt x="116400" y="210098"/>
                </a:lnTo>
                <a:lnTo>
                  <a:pt x="90461" y="246088"/>
                </a:lnTo>
                <a:lnTo>
                  <a:pt x="67448" y="284181"/>
                </a:lnTo>
                <a:lnTo>
                  <a:pt x="47524" y="324212"/>
                </a:lnTo>
                <a:lnTo>
                  <a:pt x="30853" y="366017"/>
                </a:lnTo>
                <a:lnTo>
                  <a:pt x="17601" y="409432"/>
                </a:lnTo>
                <a:lnTo>
                  <a:pt x="7932" y="454291"/>
                </a:lnTo>
                <a:lnTo>
                  <a:pt x="2010" y="500431"/>
                </a:lnTo>
                <a:lnTo>
                  <a:pt x="0" y="547687"/>
                </a:lnTo>
                <a:lnTo>
                  <a:pt x="2010" y="594944"/>
                </a:lnTo>
                <a:lnTo>
                  <a:pt x="7932" y="641084"/>
                </a:lnTo>
                <a:lnTo>
                  <a:pt x="17601" y="685944"/>
                </a:lnTo>
                <a:lnTo>
                  <a:pt x="30853" y="729358"/>
                </a:lnTo>
                <a:lnTo>
                  <a:pt x="47524" y="771163"/>
                </a:lnTo>
                <a:lnTo>
                  <a:pt x="67448" y="811194"/>
                </a:lnTo>
                <a:lnTo>
                  <a:pt x="90461" y="849287"/>
                </a:lnTo>
                <a:lnTo>
                  <a:pt x="116400" y="885277"/>
                </a:lnTo>
                <a:lnTo>
                  <a:pt x="145099" y="919001"/>
                </a:lnTo>
                <a:lnTo>
                  <a:pt x="176394" y="950292"/>
                </a:lnTo>
                <a:lnTo>
                  <a:pt x="201377" y="971548"/>
                </a:lnTo>
                <a:lnTo>
                  <a:pt x="894020" y="971548"/>
                </a:lnTo>
                <a:lnTo>
                  <a:pt x="950289" y="919001"/>
                </a:lnTo>
                <a:lnTo>
                  <a:pt x="978984" y="885277"/>
                </a:lnTo>
                <a:lnTo>
                  <a:pt x="1004919" y="849287"/>
                </a:lnTo>
                <a:lnTo>
                  <a:pt x="1027930" y="811194"/>
                </a:lnTo>
                <a:lnTo>
                  <a:pt x="1047853" y="771163"/>
                </a:lnTo>
                <a:lnTo>
                  <a:pt x="1064522" y="729358"/>
                </a:lnTo>
                <a:lnTo>
                  <a:pt x="1077773" y="685944"/>
                </a:lnTo>
                <a:lnTo>
                  <a:pt x="1087442" y="641084"/>
                </a:lnTo>
                <a:lnTo>
                  <a:pt x="1093364" y="594944"/>
                </a:lnTo>
                <a:lnTo>
                  <a:pt x="1095375" y="547687"/>
                </a:lnTo>
                <a:lnTo>
                  <a:pt x="1093364" y="500431"/>
                </a:lnTo>
                <a:lnTo>
                  <a:pt x="1087442" y="454291"/>
                </a:lnTo>
                <a:lnTo>
                  <a:pt x="1077773" y="409432"/>
                </a:lnTo>
                <a:lnTo>
                  <a:pt x="1064522" y="366017"/>
                </a:lnTo>
                <a:lnTo>
                  <a:pt x="1047853" y="324212"/>
                </a:lnTo>
                <a:lnTo>
                  <a:pt x="1027930" y="284181"/>
                </a:lnTo>
                <a:lnTo>
                  <a:pt x="1004919" y="246088"/>
                </a:lnTo>
                <a:lnTo>
                  <a:pt x="978984" y="210098"/>
                </a:lnTo>
                <a:lnTo>
                  <a:pt x="950289" y="176375"/>
                </a:lnTo>
                <a:lnTo>
                  <a:pt x="918998" y="145083"/>
                </a:lnTo>
                <a:lnTo>
                  <a:pt x="885277" y="116387"/>
                </a:lnTo>
                <a:lnTo>
                  <a:pt x="849290" y="90451"/>
                </a:lnTo>
                <a:lnTo>
                  <a:pt x="811202" y="67440"/>
                </a:lnTo>
                <a:lnTo>
                  <a:pt x="771176" y="47519"/>
                </a:lnTo>
                <a:lnTo>
                  <a:pt x="729378" y="30850"/>
                </a:lnTo>
                <a:lnTo>
                  <a:pt x="685972" y="17600"/>
                </a:lnTo>
                <a:lnTo>
                  <a:pt x="641122" y="7931"/>
                </a:lnTo>
                <a:lnTo>
                  <a:pt x="594993" y="2010"/>
                </a:lnTo>
                <a:lnTo>
                  <a:pt x="547751" y="0"/>
                </a:lnTo>
                <a:close/>
              </a:path>
            </a:pathLst>
          </a:custGeom>
          <a:solidFill>
            <a:srgbClr val="01BCC6"/>
          </a:solidFill>
        </p:spPr>
        <p:txBody>
          <a:bodyPr wrap="square" lIns="0" tIns="0" rIns="0" bIns="0" rtlCol="0"/>
          <a:lstStyle/>
          <a:p>
            <a:endParaRPr/>
          </a:p>
        </p:txBody>
      </p:sp>
      <p:sp>
        <p:nvSpPr>
          <p:cNvPr id="9" name="object 9"/>
          <p:cNvSpPr/>
          <p:nvPr/>
        </p:nvSpPr>
        <p:spPr>
          <a:xfrm>
            <a:off x="8505825" y="2981325"/>
            <a:ext cx="638175" cy="771525"/>
          </a:xfrm>
          <a:custGeom>
            <a:avLst/>
            <a:gdLst/>
            <a:ahLst/>
            <a:cxnLst/>
            <a:rect l="l" t="t" r="r" b="b"/>
            <a:pathLst>
              <a:path w="63817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38175" y="677151"/>
                </a:lnTo>
                <a:lnTo>
                  <a:pt x="638175" y="94361"/>
                </a:lnTo>
                <a:lnTo>
                  <a:pt x="606168" y="69114"/>
                </a:lnTo>
                <a:lnTo>
                  <a:pt x="567128" y="45197"/>
                </a:lnTo>
                <a:lnTo>
                  <a:pt x="525213" y="25966"/>
                </a:lnTo>
                <a:lnTo>
                  <a:pt x="480783" y="11781"/>
                </a:lnTo>
                <a:lnTo>
                  <a:pt x="434200" y="3005"/>
                </a:lnTo>
                <a:lnTo>
                  <a:pt x="385825" y="0"/>
                </a:lnTo>
                <a:close/>
              </a:path>
            </a:pathLst>
          </a:custGeom>
          <a:solidFill>
            <a:srgbClr val="FFB600"/>
          </a:solidFill>
        </p:spPr>
        <p:txBody>
          <a:bodyPr wrap="square" lIns="0" tIns="0" rIns="0" bIns="0" rtlCol="0"/>
          <a:lstStyle/>
          <a:p>
            <a:endParaRPr/>
          </a:p>
        </p:txBody>
      </p:sp>
      <p:sp>
        <p:nvSpPr>
          <p:cNvPr id="10" name="object 10"/>
          <p:cNvSpPr/>
          <p:nvPr/>
        </p:nvSpPr>
        <p:spPr>
          <a:xfrm>
            <a:off x="8096250" y="3971925"/>
            <a:ext cx="409575" cy="419100"/>
          </a:xfrm>
          <a:custGeom>
            <a:avLst/>
            <a:gdLst/>
            <a:ahLst/>
            <a:cxnLst/>
            <a:rect l="l" t="t" r="r" b="b"/>
            <a:pathLst>
              <a:path w="409575" h="419100">
                <a:moveTo>
                  <a:pt x="204850" y="0"/>
                </a:moveTo>
                <a:lnTo>
                  <a:pt x="157873" y="5534"/>
                </a:lnTo>
                <a:lnTo>
                  <a:pt x="114753" y="21298"/>
                </a:lnTo>
                <a:lnTo>
                  <a:pt x="76718" y="46034"/>
                </a:lnTo>
                <a:lnTo>
                  <a:pt x="44996" y="78485"/>
                </a:lnTo>
                <a:lnTo>
                  <a:pt x="20817" y="117393"/>
                </a:lnTo>
                <a:lnTo>
                  <a:pt x="5409" y="161500"/>
                </a:lnTo>
                <a:lnTo>
                  <a:pt x="0" y="209550"/>
                </a:lnTo>
                <a:lnTo>
                  <a:pt x="5409" y="257599"/>
                </a:lnTo>
                <a:lnTo>
                  <a:pt x="20817" y="301706"/>
                </a:lnTo>
                <a:lnTo>
                  <a:pt x="44996" y="340614"/>
                </a:lnTo>
                <a:lnTo>
                  <a:pt x="76718" y="373065"/>
                </a:lnTo>
                <a:lnTo>
                  <a:pt x="114753" y="397801"/>
                </a:lnTo>
                <a:lnTo>
                  <a:pt x="157873" y="413565"/>
                </a:lnTo>
                <a:lnTo>
                  <a:pt x="204850" y="419100"/>
                </a:lnTo>
                <a:lnTo>
                  <a:pt x="251781" y="413565"/>
                </a:lnTo>
                <a:lnTo>
                  <a:pt x="294867" y="397801"/>
                </a:lnTo>
                <a:lnTo>
                  <a:pt x="332880" y="373065"/>
                </a:lnTo>
                <a:lnTo>
                  <a:pt x="364588" y="340614"/>
                </a:lnTo>
                <a:lnTo>
                  <a:pt x="388760" y="301706"/>
                </a:lnTo>
                <a:lnTo>
                  <a:pt x="404166" y="257599"/>
                </a:lnTo>
                <a:lnTo>
                  <a:pt x="409575" y="209550"/>
                </a:lnTo>
                <a:lnTo>
                  <a:pt x="404166" y="161500"/>
                </a:lnTo>
                <a:lnTo>
                  <a:pt x="388760" y="117393"/>
                </a:lnTo>
                <a:lnTo>
                  <a:pt x="364588" y="78485"/>
                </a:lnTo>
                <a:lnTo>
                  <a:pt x="332880" y="46034"/>
                </a:lnTo>
                <a:lnTo>
                  <a:pt x="294867" y="21298"/>
                </a:lnTo>
                <a:lnTo>
                  <a:pt x="251781" y="5534"/>
                </a:lnTo>
                <a:lnTo>
                  <a:pt x="204850" y="0"/>
                </a:lnTo>
                <a:close/>
              </a:path>
            </a:pathLst>
          </a:custGeom>
          <a:solidFill>
            <a:srgbClr val="FFFFFF"/>
          </a:solidFill>
        </p:spPr>
        <p:txBody>
          <a:bodyPr wrap="square" lIns="0" tIns="0" rIns="0" bIns="0" rtlCol="0"/>
          <a:lstStyle/>
          <a:p>
            <a:endParaRPr/>
          </a:p>
        </p:txBody>
      </p:sp>
      <p:pic>
        <p:nvPicPr>
          <p:cNvPr id="11" name="object 11"/>
          <p:cNvPicPr/>
          <p:nvPr/>
        </p:nvPicPr>
        <p:blipFill>
          <a:blip r:embed="rId4" cstate="print"/>
          <a:stretch>
            <a:fillRect/>
          </a:stretch>
        </p:blipFill>
        <p:spPr>
          <a:xfrm>
            <a:off x="8620125" y="3876675"/>
            <a:ext cx="219075" cy="209550"/>
          </a:xfrm>
          <a:prstGeom prst="rect">
            <a:avLst/>
          </a:prstGeom>
        </p:spPr>
      </p:pic>
      <p:pic>
        <p:nvPicPr>
          <p:cNvPr id="12" name="object 12"/>
          <p:cNvPicPr/>
          <p:nvPr/>
        </p:nvPicPr>
        <p:blipFill>
          <a:blip r:embed="rId5" cstate="print"/>
          <a:stretch>
            <a:fillRect/>
          </a:stretch>
        </p:blipFill>
        <p:spPr>
          <a:xfrm>
            <a:off x="7553325" y="4800600"/>
            <a:ext cx="209550" cy="209550"/>
          </a:xfrm>
          <a:prstGeom prst="rect">
            <a:avLst/>
          </a:prstGeom>
        </p:spPr>
      </p:pic>
      <p:pic>
        <p:nvPicPr>
          <p:cNvPr id="13" name="object 13"/>
          <p:cNvPicPr/>
          <p:nvPr/>
        </p:nvPicPr>
        <p:blipFill>
          <a:blip r:embed="rId6" cstate="print"/>
          <a:stretch>
            <a:fillRect/>
          </a:stretch>
        </p:blipFill>
        <p:spPr>
          <a:xfrm>
            <a:off x="7324725" y="4676775"/>
            <a:ext cx="95250" cy="95250"/>
          </a:xfrm>
          <a:prstGeom prst="rect">
            <a:avLst/>
          </a:prstGeom>
        </p:spPr>
      </p:pic>
      <p:pic>
        <p:nvPicPr>
          <p:cNvPr id="14" name="object 14"/>
          <p:cNvPicPr/>
          <p:nvPr/>
        </p:nvPicPr>
        <p:blipFill>
          <a:blip r:embed="rId7" cstate="print"/>
          <a:stretch>
            <a:fillRect/>
          </a:stretch>
        </p:blipFill>
        <p:spPr>
          <a:xfrm>
            <a:off x="257175" y="1581150"/>
            <a:ext cx="95250" cy="85725"/>
          </a:xfrm>
          <a:prstGeom prst="rect">
            <a:avLst/>
          </a:prstGeom>
        </p:spPr>
      </p:pic>
      <p:sp>
        <p:nvSpPr>
          <p:cNvPr id="15" name="object 15"/>
          <p:cNvSpPr/>
          <p:nvPr/>
        </p:nvSpPr>
        <p:spPr>
          <a:xfrm>
            <a:off x="8729726" y="3205226"/>
            <a:ext cx="342900" cy="333375"/>
          </a:xfrm>
          <a:custGeom>
            <a:avLst/>
            <a:gdLst/>
            <a:ahLst/>
            <a:cxnLst/>
            <a:rect l="l" t="t" r="r" b="b"/>
            <a:pathLst>
              <a:path w="342900" h="333375">
                <a:moveTo>
                  <a:pt x="300100" y="83566"/>
                </a:moveTo>
                <a:lnTo>
                  <a:pt x="303783" y="80010"/>
                </a:lnTo>
                <a:lnTo>
                  <a:pt x="307975" y="77978"/>
                </a:lnTo>
                <a:lnTo>
                  <a:pt x="312547" y="76454"/>
                </a:lnTo>
                <a:lnTo>
                  <a:pt x="316738" y="75437"/>
                </a:lnTo>
                <a:lnTo>
                  <a:pt x="321437" y="74422"/>
                </a:lnTo>
                <a:lnTo>
                  <a:pt x="326135" y="72390"/>
                </a:lnTo>
                <a:lnTo>
                  <a:pt x="330326" y="69850"/>
                </a:lnTo>
                <a:lnTo>
                  <a:pt x="335025" y="66293"/>
                </a:lnTo>
                <a:lnTo>
                  <a:pt x="338708" y="62230"/>
                </a:lnTo>
                <a:lnTo>
                  <a:pt x="340741" y="57657"/>
                </a:lnTo>
                <a:lnTo>
                  <a:pt x="342265" y="52705"/>
                </a:lnTo>
                <a:lnTo>
                  <a:pt x="342773" y="47117"/>
                </a:lnTo>
                <a:lnTo>
                  <a:pt x="327659" y="14605"/>
                </a:lnTo>
                <a:lnTo>
                  <a:pt x="294385" y="0"/>
                </a:lnTo>
                <a:lnTo>
                  <a:pt x="288671" y="507"/>
                </a:lnTo>
                <a:lnTo>
                  <a:pt x="283464" y="2031"/>
                </a:lnTo>
                <a:lnTo>
                  <a:pt x="278765" y="4063"/>
                </a:lnTo>
                <a:lnTo>
                  <a:pt x="274574" y="7493"/>
                </a:lnTo>
                <a:lnTo>
                  <a:pt x="270891" y="11556"/>
                </a:lnTo>
                <a:lnTo>
                  <a:pt x="268350" y="16129"/>
                </a:lnTo>
                <a:lnTo>
                  <a:pt x="266700" y="20193"/>
                </a:lnTo>
                <a:lnTo>
                  <a:pt x="265683" y="24765"/>
                </a:lnTo>
                <a:lnTo>
                  <a:pt x="264159" y="29337"/>
                </a:lnTo>
                <a:lnTo>
                  <a:pt x="262635" y="33400"/>
                </a:lnTo>
                <a:lnTo>
                  <a:pt x="260476" y="37973"/>
                </a:lnTo>
                <a:lnTo>
                  <a:pt x="256794" y="41529"/>
                </a:lnTo>
                <a:lnTo>
                  <a:pt x="251078" y="47117"/>
                </a:lnTo>
                <a:lnTo>
                  <a:pt x="245872" y="50546"/>
                </a:lnTo>
                <a:lnTo>
                  <a:pt x="241173" y="52705"/>
                </a:lnTo>
                <a:lnTo>
                  <a:pt x="236981" y="53593"/>
                </a:lnTo>
                <a:lnTo>
                  <a:pt x="232918" y="53593"/>
                </a:lnTo>
                <a:lnTo>
                  <a:pt x="229234" y="52705"/>
                </a:lnTo>
                <a:lnTo>
                  <a:pt x="225551" y="50165"/>
                </a:lnTo>
                <a:lnTo>
                  <a:pt x="221869" y="47625"/>
                </a:lnTo>
                <a:lnTo>
                  <a:pt x="218313" y="43561"/>
                </a:lnTo>
                <a:lnTo>
                  <a:pt x="214629" y="39497"/>
                </a:lnTo>
                <a:lnTo>
                  <a:pt x="206882" y="29337"/>
                </a:lnTo>
                <a:lnTo>
                  <a:pt x="197484" y="18161"/>
                </a:lnTo>
                <a:lnTo>
                  <a:pt x="192277" y="12065"/>
                </a:lnTo>
                <a:lnTo>
                  <a:pt x="186563" y="5968"/>
                </a:lnTo>
                <a:lnTo>
                  <a:pt x="183388" y="3556"/>
                </a:lnTo>
                <a:lnTo>
                  <a:pt x="179197" y="1524"/>
                </a:lnTo>
                <a:lnTo>
                  <a:pt x="175514" y="507"/>
                </a:lnTo>
                <a:lnTo>
                  <a:pt x="171450" y="0"/>
                </a:lnTo>
                <a:lnTo>
                  <a:pt x="144272" y="15621"/>
                </a:lnTo>
                <a:lnTo>
                  <a:pt x="137541" y="20193"/>
                </a:lnTo>
                <a:lnTo>
                  <a:pt x="113538" y="50165"/>
                </a:lnTo>
                <a:lnTo>
                  <a:pt x="112522" y="53086"/>
                </a:lnTo>
                <a:lnTo>
                  <a:pt x="112014" y="56134"/>
                </a:lnTo>
                <a:lnTo>
                  <a:pt x="112014" y="59181"/>
                </a:lnTo>
                <a:lnTo>
                  <a:pt x="119760" y="74930"/>
                </a:lnTo>
                <a:lnTo>
                  <a:pt x="123951" y="77978"/>
                </a:lnTo>
                <a:lnTo>
                  <a:pt x="128143" y="80010"/>
                </a:lnTo>
                <a:lnTo>
                  <a:pt x="132333" y="82042"/>
                </a:lnTo>
                <a:lnTo>
                  <a:pt x="154685" y="91693"/>
                </a:lnTo>
                <a:lnTo>
                  <a:pt x="158369" y="95757"/>
                </a:lnTo>
                <a:lnTo>
                  <a:pt x="160400" y="100203"/>
                </a:lnTo>
                <a:lnTo>
                  <a:pt x="162051" y="105282"/>
                </a:lnTo>
                <a:lnTo>
                  <a:pt x="162559" y="111379"/>
                </a:lnTo>
                <a:lnTo>
                  <a:pt x="162051" y="115443"/>
                </a:lnTo>
                <a:lnTo>
                  <a:pt x="161544" y="120015"/>
                </a:lnTo>
                <a:lnTo>
                  <a:pt x="159893" y="124079"/>
                </a:lnTo>
                <a:lnTo>
                  <a:pt x="158369" y="128143"/>
                </a:lnTo>
                <a:lnTo>
                  <a:pt x="156209" y="132206"/>
                </a:lnTo>
                <a:lnTo>
                  <a:pt x="153670" y="136271"/>
                </a:lnTo>
                <a:lnTo>
                  <a:pt x="150495" y="139826"/>
                </a:lnTo>
                <a:lnTo>
                  <a:pt x="147447" y="143256"/>
                </a:lnTo>
                <a:lnTo>
                  <a:pt x="143764" y="146304"/>
                </a:lnTo>
                <a:lnTo>
                  <a:pt x="140080" y="149351"/>
                </a:lnTo>
                <a:lnTo>
                  <a:pt x="136525" y="151384"/>
                </a:lnTo>
                <a:lnTo>
                  <a:pt x="132333" y="153924"/>
                </a:lnTo>
                <a:lnTo>
                  <a:pt x="128143" y="155448"/>
                </a:lnTo>
                <a:lnTo>
                  <a:pt x="123444" y="156972"/>
                </a:lnTo>
                <a:lnTo>
                  <a:pt x="118745" y="157480"/>
                </a:lnTo>
                <a:lnTo>
                  <a:pt x="114553" y="157987"/>
                </a:lnTo>
                <a:lnTo>
                  <a:pt x="108839" y="157480"/>
                </a:lnTo>
                <a:lnTo>
                  <a:pt x="103631" y="155956"/>
                </a:lnTo>
                <a:lnTo>
                  <a:pt x="98425" y="153924"/>
                </a:lnTo>
                <a:lnTo>
                  <a:pt x="94233" y="150368"/>
                </a:lnTo>
                <a:lnTo>
                  <a:pt x="90677" y="146304"/>
                </a:lnTo>
                <a:lnTo>
                  <a:pt x="88010" y="141859"/>
                </a:lnTo>
                <a:lnTo>
                  <a:pt x="86487" y="137287"/>
                </a:lnTo>
                <a:lnTo>
                  <a:pt x="84835" y="132715"/>
                </a:lnTo>
                <a:lnTo>
                  <a:pt x="83820" y="128650"/>
                </a:lnTo>
                <a:lnTo>
                  <a:pt x="82296" y="124587"/>
                </a:lnTo>
                <a:lnTo>
                  <a:pt x="80264" y="120523"/>
                </a:lnTo>
                <a:lnTo>
                  <a:pt x="77089" y="116459"/>
                </a:lnTo>
                <a:lnTo>
                  <a:pt x="60959" y="108838"/>
                </a:lnTo>
                <a:lnTo>
                  <a:pt x="57784" y="108838"/>
                </a:lnTo>
                <a:lnTo>
                  <a:pt x="54609" y="109347"/>
                </a:lnTo>
                <a:lnTo>
                  <a:pt x="51562" y="110362"/>
                </a:lnTo>
                <a:lnTo>
                  <a:pt x="47878" y="111379"/>
                </a:lnTo>
                <a:lnTo>
                  <a:pt x="16128" y="140335"/>
                </a:lnTo>
                <a:lnTo>
                  <a:pt x="11429" y="146304"/>
                </a:lnTo>
                <a:lnTo>
                  <a:pt x="7747" y="151892"/>
                </a:lnTo>
                <a:lnTo>
                  <a:pt x="2031" y="161544"/>
                </a:lnTo>
                <a:lnTo>
                  <a:pt x="507" y="164592"/>
                </a:lnTo>
                <a:lnTo>
                  <a:pt x="0" y="166624"/>
                </a:lnTo>
                <a:lnTo>
                  <a:pt x="507" y="170687"/>
                </a:lnTo>
                <a:lnTo>
                  <a:pt x="1524" y="174244"/>
                </a:lnTo>
                <a:lnTo>
                  <a:pt x="3555" y="178307"/>
                </a:lnTo>
                <a:lnTo>
                  <a:pt x="6223" y="181356"/>
                </a:lnTo>
                <a:lnTo>
                  <a:pt x="12446" y="186944"/>
                </a:lnTo>
                <a:lnTo>
                  <a:pt x="18669" y="191897"/>
                </a:lnTo>
                <a:lnTo>
                  <a:pt x="30225" y="201041"/>
                </a:lnTo>
                <a:lnTo>
                  <a:pt x="40640" y="208661"/>
                </a:lnTo>
                <a:lnTo>
                  <a:pt x="44703" y="212217"/>
                </a:lnTo>
                <a:lnTo>
                  <a:pt x="48895" y="215773"/>
                </a:lnTo>
                <a:lnTo>
                  <a:pt x="51562" y="219329"/>
                </a:lnTo>
                <a:lnTo>
                  <a:pt x="54101" y="222885"/>
                </a:lnTo>
                <a:lnTo>
                  <a:pt x="55245" y="226441"/>
                </a:lnTo>
                <a:lnTo>
                  <a:pt x="55245" y="230505"/>
                </a:lnTo>
                <a:lnTo>
                  <a:pt x="54101" y="234569"/>
                </a:lnTo>
                <a:lnTo>
                  <a:pt x="52070" y="239013"/>
                </a:lnTo>
                <a:lnTo>
                  <a:pt x="48387" y="244094"/>
                </a:lnTo>
                <a:lnTo>
                  <a:pt x="42672" y="249681"/>
                </a:lnTo>
                <a:lnTo>
                  <a:pt x="21335" y="258825"/>
                </a:lnTo>
                <a:lnTo>
                  <a:pt x="16637" y="260857"/>
                </a:lnTo>
                <a:lnTo>
                  <a:pt x="12446" y="263398"/>
                </a:lnTo>
                <a:lnTo>
                  <a:pt x="7747" y="266954"/>
                </a:lnTo>
                <a:lnTo>
                  <a:pt x="4191" y="271018"/>
                </a:lnTo>
                <a:lnTo>
                  <a:pt x="2031" y="275590"/>
                </a:lnTo>
                <a:lnTo>
                  <a:pt x="507" y="280543"/>
                </a:lnTo>
                <a:lnTo>
                  <a:pt x="0" y="286131"/>
                </a:lnTo>
                <a:lnTo>
                  <a:pt x="15113" y="318643"/>
                </a:lnTo>
                <a:lnTo>
                  <a:pt x="18669" y="321691"/>
                </a:lnTo>
                <a:lnTo>
                  <a:pt x="22351" y="324231"/>
                </a:lnTo>
                <a:lnTo>
                  <a:pt x="26543" y="326771"/>
                </a:lnTo>
                <a:lnTo>
                  <a:pt x="30733" y="329311"/>
                </a:lnTo>
                <a:lnTo>
                  <a:pt x="34925" y="330835"/>
                </a:lnTo>
                <a:lnTo>
                  <a:pt x="39624" y="332232"/>
                </a:lnTo>
                <a:lnTo>
                  <a:pt x="43688" y="332740"/>
                </a:lnTo>
                <a:lnTo>
                  <a:pt x="48387" y="333248"/>
                </a:lnTo>
                <a:lnTo>
                  <a:pt x="54101" y="332740"/>
                </a:lnTo>
                <a:lnTo>
                  <a:pt x="59308" y="331216"/>
                </a:lnTo>
                <a:lnTo>
                  <a:pt x="64007" y="329311"/>
                </a:lnTo>
                <a:lnTo>
                  <a:pt x="68199" y="325755"/>
                </a:lnTo>
                <a:lnTo>
                  <a:pt x="71881" y="321691"/>
                </a:lnTo>
                <a:lnTo>
                  <a:pt x="74422" y="317119"/>
                </a:lnTo>
                <a:lnTo>
                  <a:pt x="76073" y="313055"/>
                </a:lnTo>
                <a:lnTo>
                  <a:pt x="77089" y="308482"/>
                </a:lnTo>
                <a:lnTo>
                  <a:pt x="78613" y="303911"/>
                </a:lnTo>
                <a:lnTo>
                  <a:pt x="80264" y="299847"/>
                </a:lnTo>
                <a:lnTo>
                  <a:pt x="82296" y="295275"/>
                </a:lnTo>
                <a:lnTo>
                  <a:pt x="85978" y="291719"/>
                </a:lnTo>
                <a:lnTo>
                  <a:pt x="91694" y="286638"/>
                </a:lnTo>
                <a:lnTo>
                  <a:pt x="96900" y="282701"/>
                </a:lnTo>
                <a:lnTo>
                  <a:pt x="101600" y="280543"/>
                </a:lnTo>
                <a:lnTo>
                  <a:pt x="105791" y="279654"/>
                </a:lnTo>
                <a:lnTo>
                  <a:pt x="109854" y="279654"/>
                </a:lnTo>
                <a:lnTo>
                  <a:pt x="113538" y="280543"/>
                </a:lnTo>
                <a:lnTo>
                  <a:pt x="117221" y="283082"/>
                </a:lnTo>
                <a:lnTo>
                  <a:pt x="120903" y="285623"/>
                </a:lnTo>
                <a:lnTo>
                  <a:pt x="124459" y="289687"/>
                </a:lnTo>
                <a:lnTo>
                  <a:pt x="128143" y="293750"/>
                </a:lnTo>
                <a:lnTo>
                  <a:pt x="136017" y="303911"/>
                </a:lnTo>
                <a:lnTo>
                  <a:pt x="145288" y="315087"/>
                </a:lnTo>
                <a:lnTo>
                  <a:pt x="150495" y="321183"/>
                </a:lnTo>
                <a:lnTo>
                  <a:pt x="156209" y="327279"/>
                </a:lnTo>
                <a:lnTo>
                  <a:pt x="159384" y="329692"/>
                </a:lnTo>
                <a:lnTo>
                  <a:pt x="163575" y="331724"/>
                </a:lnTo>
                <a:lnTo>
                  <a:pt x="167258" y="332740"/>
                </a:lnTo>
                <a:lnTo>
                  <a:pt x="171450" y="333248"/>
                </a:lnTo>
                <a:lnTo>
                  <a:pt x="198500" y="317627"/>
                </a:lnTo>
                <a:lnTo>
                  <a:pt x="205231" y="313055"/>
                </a:lnTo>
                <a:lnTo>
                  <a:pt x="229234" y="283082"/>
                </a:lnTo>
                <a:lnTo>
                  <a:pt x="230250" y="280162"/>
                </a:lnTo>
                <a:lnTo>
                  <a:pt x="230758" y="277113"/>
                </a:lnTo>
                <a:lnTo>
                  <a:pt x="230758" y="274066"/>
                </a:lnTo>
                <a:lnTo>
                  <a:pt x="223012" y="258318"/>
                </a:lnTo>
                <a:lnTo>
                  <a:pt x="201041" y="249174"/>
                </a:lnTo>
                <a:lnTo>
                  <a:pt x="196469" y="247142"/>
                </a:lnTo>
                <a:lnTo>
                  <a:pt x="192277" y="245110"/>
                </a:lnTo>
                <a:lnTo>
                  <a:pt x="188087" y="241554"/>
                </a:lnTo>
                <a:lnTo>
                  <a:pt x="184403" y="237490"/>
                </a:lnTo>
                <a:lnTo>
                  <a:pt x="182372" y="233044"/>
                </a:lnTo>
                <a:lnTo>
                  <a:pt x="180721" y="227965"/>
                </a:lnTo>
                <a:lnTo>
                  <a:pt x="180213" y="221869"/>
                </a:lnTo>
                <a:lnTo>
                  <a:pt x="180721" y="217805"/>
                </a:lnTo>
                <a:lnTo>
                  <a:pt x="181228" y="213232"/>
                </a:lnTo>
                <a:lnTo>
                  <a:pt x="182879" y="209169"/>
                </a:lnTo>
                <a:lnTo>
                  <a:pt x="184403" y="205105"/>
                </a:lnTo>
                <a:lnTo>
                  <a:pt x="186563" y="201041"/>
                </a:lnTo>
                <a:lnTo>
                  <a:pt x="189102" y="196976"/>
                </a:lnTo>
                <a:lnTo>
                  <a:pt x="192277" y="193421"/>
                </a:lnTo>
                <a:lnTo>
                  <a:pt x="195325" y="189992"/>
                </a:lnTo>
                <a:lnTo>
                  <a:pt x="199008" y="186944"/>
                </a:lnTo>
                <a:lnTo>
                  <a:pt x="202692" y="184404"/>
                </a:lnTo>
                <a:lnTo>
                  <a:pt x="224027" y="175768"/>
                </a:lnTo>
                <a:lnTo>
                  <a:pt x="228219" y="175260"/>
                </a:lnTo>
                <a:lnTo>
                  <a:pt x="233933" y="175768"/>
                </a:lnTo>
                <a:lnTo>
                  <a:pt x="239141" y="177292"/>
                </a:lnTo>
                <a:lnTo>
                  <a:pt x="244348" y="179324"/>
                </a:lnTo>
                <a:lnTo>
                  <a:pt x="248539" y="182880"/>
                </a:lnTo>
                <a:lnTo>
                  <a:pt x="252222" y="186944"/>
                </a:lnTo>
                <a:lnTo>
                  <a:pt x="254762" y="191388"/>
                </a:lnTo>
                <a:lnTo>
                  <a:pt x="256285" y="195961"/>
                </a:lnTo>
                <a:lnTo>
                  <a:pt x="257937" y="200532"/>
                </a:lnTo>
                <a:lnTo>
                  <a:pt x="258952" y="204597"/>
                </a:lnTo>
                <a:lnTo>
                  <a:pt x="260476" y="208661"/>
                </a:lnTo>
                <a:lnTo>
                  <a:pt x="262635" y="212725"/>
                </a:lnTo>
                <a:lnTo>
                  <a:pt x="265683" y="216788"/>
                </a:lnTo>
                <a:lnTo>
                  <a:pt x="281813" y="224409"/>
                </a:lnTo>
                <a:lnTo>
                  <a:pt x="284988" y="224409"/>
                </a:lnTo>
                <a:lnTo>
                  <a:pt x="288163" y="223900"/>
                </a:lnTo>
                <a:lnTo>
                  <a:pt x="291210" y="222885"/>
                </a:lnTo>
                <a:lnTo>
                  <a:pt x="294894" y="221869"/>
                </a:lnTo>
                <a:lnTo>
                  <a:pt x="326644" y="192912"/>
                </a:lnTo>
                <a:lnTo>
                  <a:pt x="331343" y="186944"/>
                </a:lnTo>
                <a:lnTo>
                  <a:pt x="335025" y="181356"/>
                </a:lnTo>
                <a:lnTo>
                  <a:pt x="340741" y="171704"/>
                </a:lnTo>
                <a:lnTo>
                  <a:pt x="342265" y="168656"/>
                </a:lnTo>
                <a:lnTo>
                  <a:pt x="342773" y="166624"/>
                </a:lnTo>
                <a:lnTo>
                  <a:pt x="342265" y="162560"/>
                </a:lnTo>
                <a:lnTo>
                  <a:pt x="341249" y="159004"/>
                </a:lnTo>
                <a:lnTo>
                  <a:pt x="339217" y="154940"/>
                </a:lnTo>
                <a:lnTo>
                  <a:pt x="336550" y="151892"/>
                </a:lnTo>
                <a:lnTo>
                  <a:pt x="330326" y="146304"/>
                </a:lnTo>
                <a:lnTo>
                  <a:pt x="324103" y="141350"/>
                </a:lnTo>
                <a:lnTo>
                  <a:pt x="312547" y="132206"/>
                </a:lnTo>
                <a:lnTo>
                  <a:pt x="302132" y="124587"/>
                </a:lnTo>
                <a:lnTo>
                  <a:pt x="298069" y="121031"/>
                </a:lnTo>
                <a:lnTo>
                  <a:pt x="293877" y="117475"/>
                </a:lnTo>
                <a:lnTo>
                  <a:pt x="291210" y="113918"/>
                </a:lnTo>
                <a:lnTo>
                  <a:pt x="288671" y="110362"/>
                </a:lnTo>
                <a:lnTo>
                  <a:pt x="287654" y="106806"/>
                </a:lnTo>
                <a:lnTo>
                  <a:pt x="287654" y="102743"/>
                </a:lnTo>
                <a:lnTo>
                  <a:pt x="288671" y="98679"/>
                </a:lnTo>
                <a:lnTo>
                  <a:pt x="290702" y="94234"/>
                </a:lnTo>
                <a:lnTo>
                  <a:pt x="294385" y="89154"/>
                </a:lnTo>
                <a:lnTo>
                  <a:pt x="300100" y="83566"/>
                </a:lnTo>
                <a:close/>
              </a:path>
            </a:pathLst>
          </a:custGeom>
          <a:ln w="12174">
            <a:solidFill>
              <a:srgbClr val="FB4067"/>
            </a:solidFill>
          </a:ln>
        </p:spPr>
        <p:txBody>
          <a:bodyPr wrap="square" lIns="0" tIns="0" rIns="0" bIns="0" rtlCol="0"/>
          <a:lstStyle/>
          <a:p>
            <a:endParaRPr/>
          </a:p>
        </p:txBody>
      </p:sp>
      <p:sp>
        <p:nvSpPr>
          <p:cNvPr id="16" name="object 16"/>
          <p:cNvSpPr/>
          <p:nvPr/>
        </p:nvSpPr>
        <p:spPr>
          <a:xfrm>
            <a:off x="8148701" y="4481538"/>
            <a:ext cx="504825" cy="476250"/>
          </a:xfrm>
          <a:custGeom>
            <a:avLst/>
            <a:gdLst/>
            <a:ahLst/>
            <a:cxnLst/>
            <a:rect l="l" t="t" r="r" b="b"/>
            <a:pathLst>
              <a:path w="504825" h="476250">
                <a:moveTo>
                  <a:pt x="0" y="180949"/>
                </a:moveTo>
                <a:lnTo>
                  <a:pt x="0" y="457149"/>
                </a:lnTo>
                <a:lnTo>
                  <a:pt x="123698" y="457149"/>
                </a:lnTo>
                <a:lnTo>
                  <a:pt x="123698" y="180949"/>
                </a:lnTo>
                <a:lnTo>
                  <a:pt x="0" y="180949"/>
                </a:lnTo>
                <a:close/>
              </a:path>
              <a:path w="504825" h="476250">
                <a:moveTo>
                  <a:pt x="76073" y="256692"/>
                </a:moveTo>
                <a:lnTo>
                  <a:pt x="71500" y="255930"/>
                </a:lnTo>
                <a:lnTo>
                  <a:pt x="67564" y="255181"/>
                </a:lnTo>
                <a:lnTo>
                  <a:pt x="53721" y="234505"/>
                </a:lnTo>
                <a:lnTo>
                  <a:pt x="54482" y="229920"/>
                </a:lnTo>
                <a:lnTo>
                  <a:pt x="55372" y="226098"/>
                </a:lnTo>
                <a:lnTo>
                  <a:pt x="57657" y="222262"/>
                </a:lnTo>
                <a:lnTo>
                  <a:pt x="60705" y="219214"/>
                </a:lnTo>
                <a:lnTo>
                  <a:pt x="63753" y="216128"/>
                </a:lnTo>
                <a:lnTo>
                  <a:pt x="67564" y="214629"/>
                </a:lnTo>
                <a:lnTo>
                  <a:pt x="71500" y="213080"/>
                </a:lnTo>
                <a:lnTo>
                  <a:pt x="76073" y="212331"/>
                </a:lnTo>
                <a:lnTo>
                  <a:pt x="80645" y="213080"/>
                </a:lnTo>
                <a:lnTo>
                  <a:pt x="84454" y="214629"/>
                </a:lnTo>
                <a:lnTo>
                  <a:pt x="88392" y="216128"/>
                </a:lnTo>
                <a:lnTo>
                  <a:pt x="91440" y="219214"/>
                </a:lnTo>
                <a:lnTo>
                  <a:pt x="94488" y="222262"/>
                </a:lnTo>
                <a:lnTo>
                  <a:pt x="96774" y="226098"/>
                </a:lnTo>
                <a:lnTo>
                  <a:pt x="97535" y="229920"/>
                </a:lnTo>
                <a:lnTo>
                  <a:pt x="98425" y="234505"/>
                </a:lnTo>
                <a:lnTo>
                  <a:pt x="76073" y="256692"/>
                </a:lnTo>
                <a:close/>
              </a:path>
              <a:path w="504825" h="476250">
                <a:moveTo>
                  <a:pt x="133350" y="411822"/>
                </a:moveTo>
                <a:lnTo>
                  <a:pt x="179070" y="411822"/>
                </a:lnTo>
                <a:lnTo>
                  <a:pt x="193801" y="419290"/>
                </a:lnTo>
                <a:lnTo>
                  <a:pt x="214502" y="428294"/>
                </a:lnTo>
                <a:lnTo>
                  <a:pt x="270637" y="449999"/>
                </a:lnTo>
                <a:lnTo>
                  <a:pt x="318643" y="464235"/>
                </a:lnTo>
                <a:lnTo>
                  <a:pt x="334899" y="467956"/>
                </a:lnTo>
                <a:lnTo>
                  <a:pt x="350393" y="471703"/>
                </a:lnTo>
                <a:lnTo>
                  <a:pt x="365887" y="473951"/>
                </a:lnTo>
                <a:lnTo>
                  <a:pt x="379983" y="475462"/>
                </a:lnTo>
                <a:lnTo>
                  <a:pt x="393953" y="476199"/>
                </a:lnTo>
                <a:lnTo>
                  <a:pt x="417575" y="476199"/>
                </a:lnTo>
                <a:lnTo>
                  <a:pt x="430149" y="475462"/>
                </a:lnTo>
                <a:lnTo>
                  <a:pt x="467741" y="462724"/>
                </a:lnTo>
                <a:lnTo>
                  <a:pt x="472948" y="434263"/>
                </a:lnTo>
                <a:lnTo>
                  <a:pt x="472313" y="429031"/>
                </a:lnTo>
                <a:lnTo>
                  <a:pt x="470789" y="424548"/>
                </a:lnTo>
                <a:lnTo>
                  <a:pt x="467741" y="420052"/>
                </a:lnTo>
                <a:lnTo>
                  <a:pt x="463423" y="416305"/>
                </a:lnTo>
                <a:lnTo>
                  <a:pt x="467105" y="415569"/>
                </a:lnTo>
                <a:lnTo>
                  <a:pt x="470789" y="414058"/>
                </a:lnTo>
                <a:lnTo>
                  <a:pt x="474472" y="412559"/>
                </a:lnTo>
                <a:lnTo>
                  <a:pt x="486282" y="367639"/>
                </a:lnTo>
                <a:lnTo>
                  <a:pt x="486282" y="363893"/>
                </a:lnTo>
                <a:lnTo>
                  <a:pt x="486282" y="360908"/>
                </a:lnTo>
                <a:lnTo>
                  <a:pt x="485521" y="357149"/>
                </a:lnTo>
                <a:lnTo>
                  <a:pt x="483997" y="354177"/>
                </a:lnTo>
                <a:lnTo>
                  <a:pt x="480314" y="348919"/>
                </a:lnTo>
                <a:lnTo>
                  <a:pt x="478154" y="346671"/>
                </a:lnTo>
                <a:lnTo>
                  <a:pt x="475869" y="344423"/>
                </a:lnTo>
                <a:lnTo>
                  <a:pt x="496570" y="296494"/>
                </a:lnTo>
                <a:lnTo>
                  <a:pt x="496570" y="292747"/>
                </a:lnTo>
                <a:lnTo>
                  <a:pt x="496570" y="289026"/>
                </a:lnTo>
                <a:lnTo>
                  <a:pt x="495934" y="285280"/>
                </a:lnTo>
                <a:lnTo>
                  <a:pt x="485521" y="272541"/>
                </a:lnTo>
                <a:lnTo>
                  <a:pt x="504698" y="224624"/>
                </a:lnTo>
                <a:lnTo>
                  <a:pt x="472313" y="194678"/>
                </a:lnTo>
                <a:lnTo>
                  <a:pt x="453008" y="190919"/>
                </a:lnTo>
                <a:lnTo>
                  <a:pt x="432307" y="187947"/>
                </a:lnTo>
                <a:lnTo>
                  <a:pt x="400557" y="184924"/>
                </a:lnTo>
                <a:lnTo>
                  <a:pt x="362966" y="182689"/>
                </a:lnTo>
                <a:lnTo>
                  <a:pt x="324612" y="180441"/>
                </a:lnTo>
                <a:lnTo>
                  <a:pt x="329692" y="171462"/>
                </a:lnTo>
                <a:lnTo>
                  <a:pt x="334137" y="160985"/>
                </a:lnTo>
                <a:lnTo>
                  <a:pt x="338581" y="149758"/>
                </a:lnTo>
                <a:lnTo>
                  <a:pt x="341502" y="137769"/>
                </a:lnTo>
                <a:lnTo>
                  <a:pt x="344550" y="125780"/>
                </a:lnTo>
                <a:lnTo>
                  <a:pt x="347472" y="113055"/>
                </a:lnTo>
                <a:lnTo>
                  <a:pt x="350393" y="88366"/>
                </a:lnTo>
                <a:lnTo>
                  <a:pt x="352678" y="65887"/>
                </a:lnTo>
                <a:lnTo>
                  <a:pt x="354075" y="47167"/>
                </a:lnTo>
                <a:lnTo>
                  <a:pt x="354075" y="29946"/>
                </a:lnTo>
                <a:lnTo>
                  <a:pt x="354075" y="24688"/>
                </a:lnTo>
                <a:lnTo>
                  <a:pt x="351917" y="18694"/>
                </a:lnTo>
                <a:lnTo>
                  <a:pt x="324612" y="0"/>
                </a:lnTo>
                <a:lnTo>
                  <a:pt x="313435" y="749"/>
                </a:lnTo>
                <a:lnTo>
                  <a:pt x="306070" y="2247"/>
                </a:lnTo>
                <a:lnTo>
                  <a:pt x="300227" y="4495"/>
                </a:lnTo>
                <a:lnTo>
                  <a:pt x="295782" y="6743"/>
                </a:lnTo>
                <a:lnTo>
                  <a:pt x="283972" y="44919"/>
                </a:lnTo>
                <a:lnTo>
                  <a:pt x="266192" y="92087"/>
                </a:lnTo>
                <a:lnTo>
                  <a:pt x="250698" y="120548"/>
                </a:lnTo>
                <a:lnTo>
                  <a:pt x="244094" y="127279"/>
                </a:lnTo>
                <a:lnTo>
                  <a:pt x="233679" y="137769"/>
                </a:lnTo>
                <a:lnTo>
                  <a:pt x="209296" y="160985"/>
                </a:lnTo>
                <a:lnTo>
                  <a:pt x="176910" y="190919"/>
                </a:lnTo>
                <a:lnTo>
                  <a:pt x="133350" y="190919"/>
                </a:lnTo>
              </a:path>
            </a:pathLst>
          </a:custGeom>
          <a:ln w="12174">
            <a:solidFill>
              <a:srgbClr val="FFFFFF"/>
            </a:solidFill>
          </a:ln>
        </p:spPr>
        <p:txBody>
          <a:bodyPr wrap="square" lIns="0" tIns="0" rIns="0" bIns="0" rtlCol="0"/>
          <a:lstStyle/>
          <a:p>
            <a:endParaRPr/>
          </a:p>
        </p:txBody>
      </p:sp>
      <p:grpSp>
        <p:nvGrpSpPr>
          <p:cNvPr id="17" name="object 17"/>
          <p:cNvGrpSpPr/>
          <p:nvPr/>
        </p:nvGrpSpPr>
        <p:grpSpPr>
          <a:xfrm>
            <a:off x="541600" y="379738"/>
            <a:ext cx="412750" cy="640715"/>
            <a:chOff x="541600" y="379738"/>
            <a:chExt cx="412750" cy="640715"/>
          </a:xfrm>
        </p:grpSpPr>
        <p:pic>
          <p:nvPicPr>
            <p:cNvPr id="18" name="object 18"/>
            <p:cNvPicPr/>
            <p:nvPr/>
          </p:nvPicPr>
          <p:blipFill>
            <a:blip r:embed="rId8" cstate="print"/>
            <a:stretch>
              <a:fillRect/>
            </a:stretch>
          </p:blipFill>
          <p:spPr>
            <a:xfrm>
              <a:off x="665425" y="894003"/>
              <a:ext cx="174099" cy="126433"/>
            </a:xfrm>
            <a:prstGeom prst="rect">
              <a:avLst/>
            </a:prstGeom>
          </p:spPr>
        </p:pic>
        <p:sp>
          <p:nvSpPr>
            <p:cNvPr id="19" name="object 19"/>
            <p:cNvSpPr/>
            <p:nvPr/>
          </p:nvSpPr>
          <p:spPr>
            <a:xfrm>
              <a:off x="547687" y="385825"/>
              <a:ext cx="400050" cy="495300"/>
            </a:xfrm>
            <a:custGeom>
              <a:avLst/>
              <a:gdLst/>
              <a:ahLst/>
              <a:cxnLst/>
              <a:rect l="l" t="t" r="r" b="b"/>
              <a:pathLst>
                <a:path w="400050" h="495300">
                  <a:moveTo>
                    <a:pt x="161886" y="476123"/>
                  </a:moveTo>
                  <a:lnTo>
                    <a:pt x="128422" y="328802"/>
                  </a:lnTo>
                  <a:lnTo>
                    <a:pt x="104813" y="219075"/>
                  </a:lnTo>
                </a:path>
                <a:path w="400050" h="495300">
                  <a:moveTo>
                    <a:pt x="279666" y="476123"/>
                  </a:moveTo>
                  <a:lnTo>
                    <a:pt x="284416" y="455422"/>
                  </a:lnTo>
                  <a:lnTo>
                    <a:pt x="291033" y="435610"/>
                  </a:lnTo>
                  <a:lnTo>
                    <a:pt x="298615" y="416813"/>
                  </a:lnTo>
                  <a:lnTo>
                    <a:pt x="307136" y="399796"/>
                  </a:lnTo>
                  <a:lnTo>
                    <a:pt x="316636" y="383794"/>
                  </a:lnTo>
                  <a:lnTo>
                    <a:pt x="326097" y="367664"/>
                  </a:lnTo>
                  <a:lnTo>
                    <a:pt x="357390" y="322452"/>
                  </a:lnTo>
                  <a:lnTo>
                    <a:pt x="383933" y="275336"/>
                  </a:lnTo>
                  <a:lnTo>
                    <a:pt x="398144" y="219710"/>
                  </a:lnTo>
                  <a:lnTo>
                    <a:pt x="399072" y="209296"/>
                  </a:lnTo>
                  <a:lnTo>
                    <a:pt x="400050" y="198882"/>
                  </a:lnTo>
                  <a:lnTo>
                    <a:pt x="398144" y="178181"/>
                  </a:lnTo>
                  <a:lnTo>
                    <a:pt x="395300" y="158369"/>
                  </a:lnTo>
                  <a:lnTo>
                    <a:pt x="383933" y="121665"/>
                  </a:lnTo>
                  <a:lnTo>
                    <a:pt x="365912" y="87629"/>
                  </a:lnTo>
                  <a:lnTo>
                    <a:pt x="341274" y="58420"/>
                  </a:lnTo>
                  <a:lnTo>
                    <a:pt x="311886" y="33909"/>
                  </a:lnTo>
                  <a:lnTo>
                    <a:pt x="277749" y="16001"/>
                  </a:lnTo>
                  <a:lnTo>
                    <a:pt x="239839" y="3683"/>
                  </a:lnTo>
                  <a:lnTo>
                    <a:pt x="200025" y="0"/>
                  </a:lnTo>
                  <a:lnTo>
                    <a:pt x="160210" y="3683"/>
                  </a:lnTo>
                  <a:lnTo>
                    <a:pt x="122301" y="16001"/>
                  </a:lnTo>
                  <a:lnTo>
                    <a:pt x="88163" y="33909"/>
                  </a:lnTo>
                  <a:lnTo>
                    <a:pt x="58775" y="58420"/>
                  </a:lnTo>
                  <a:lnTo>
                    <a:pt x="34137" y="87629"/>
                  </a:lnTo>
                  <a:lnTo>
                    <a:pt x="16116" y="121665"/>
                  </a:lnTo>
                  <a:lnTo>
                    <a:pt x="4749" y="158369"/>
                  </a:lnTo>
                  <a:lnTo>
                    <a:pt x="0" y="198882"/>
                  </a:lnTo>
                  <a:lnTo>
                    <a:pt x="4749" y="239522"/>
                  </a:lnTo>
                  <a:lnTo>
                    <a:pt x="24637" y="292226"/>
                  </a:lnTo>
                  <a:lnTo>
                    <a:pt x="53086" y="337565"/>
                  </a:lnTo>
                  <a:lnTo>
                    <a:pt x="73952" y="367664"/>
                  </a:lnTo>
                  <a:lnTo>
                    <a:pt x="83413" y="383794"/>
                  </a:lnTo>
                  <a:lnTo>
                    <a:pt x="92913" y="399796"/>
                  </a:lnTo>
                  <a:lnTo>
                    <a:pt x="101434" y="416813"/>
                  </a:lnTo>
                  <a:lnTo>
                    <a:pt x="109029" y="435610"/>
                  </a:lnTo>
                  <a:lnTo>
                    <a:pt x="115646" y="455422"/>
                  </a:lnTo>
                  <a:lnTo>
                    <a:pt x="120383" y="476123"/>
                  </a:lnTo>
                </a:path>
                <a:path w="400050" h="495300">
                  <a:moveTo>
                    <a:pt x="295236" y="219075"/>
                  </a:moveTo>
                  <a:lnTo>
                    <a:pt x="275577" y="328802"/>
                  </a:lnTo>
                  <a:lnTo>
                    <a:pt x="247688" y="476123"/>
                  </a:lnTo>
                </a:path>
                <a:path w="400050" h="495300">
                  <a:moveTo>
                    <a:pt x="133388" y="212216"/>
                  </a:moveTo>
                  <a:lnTo>
                    <a:pt x="166192" y="238125"/>
                  </a:lnTo>
                  <a:lnTo>
                    <a:pt x="199009" y="212216"/>
                  </a:lnTo>
                  <a:lnTo>
                    <a:pt x="201891" y="210438"/>
                  </a:lnTo>
                  <a:lnTo>
                    <a:pt x="204787" y="209550"/>
                  </a:lnTo>
                  <a:lnTo>
                    <a:pt x="207683" y="210438"/>
                  </a:lnTo>
                  <a:lnTo>
                    <a:pt x="210578" y="212216"/>
                  </a:lnTo>
                  <a:lnTo>
                    <a:pt x="243382" y="238125"/>
                  </a:lnTo>
                  <a:lnTo>
                    <a:pt x="276186" y="212216"/>
                  </a:lnTo>
                </a:path>
                <a:path w="400050" h="495300">
                  <a:moveTo>
                    <a:pt x="123825" y="495300"/>
                  </a:moveTo>
                  <a:lnTo>
                    <a:pt x="285750" y="495300"/>
                  </a:lnTo>
                </a:path>
              </a:pathLst>
            </a:custGeom>
            <a:ln w="12174">
              <a:solidFill>
                <a:srgbClr val="01BCC6"/>
              </a:solidFill>
            </a:ln>
          </p:spPr>
          <p:txBody>
            <a:bodyPr wrap="square" lIns="0" tIns="0" rIns="0" bIns="0" rtlCol="0"/>
            <a:lstStyle/>
            <a:p>
              <a:endParaRPr/>
            </a:p>
          </p:txBody>
        </p:sp>
      </p:grpSp>
      <p:sp>
        <p:nvSpPr>
          <p:cNvPr id="20" name="object 20"/>
          <p:cNvSpPr/>
          <p:nvPr/>
        </p:nvSpPr>
        <p:spPr>
          <a:xfrm>
            <a:off x="0" y="847725"/>
            <a:ext cx="485775" cy="609600"/>
          </a:xfrm>
          <a:custGeom>
            <a:avLst/>
            <a:gdLst/>
            <a:ahLst/>
            <a:cxnLst/>
            <a:rect l="l" t="t" r="r" b="b"/>
            <a:pathLst>
              <a:path w="485775" h="609600">
                <a:moveTo>
                  <a:pt x="185737" y="0"/>
                </a:moveTo>
                <a:lnTo>
                  <a:pt x="137069" y="3990"/>
                </a:lnTo>
                <a:lnTo>
                  <a:pt x="90902" y="15544"/>
                </a:lnTo>
                <a:lnTo>
                  <a:pt x="47853" y="34032"/>
                </a:lnTo>
                <a:lnTo>
                  <a:pt x="8539" y="58826"/>
                </a:lnTo>
                <a:lnTo>
                  <a:pt x="0" y="66269"/>
                </a:lnTo>
                <a:lnTo>
                  <a:pt x="0" y="543330"/>
                </a:lnTo>
                <a:lnTo>
                  <a:pt x="47853" y="575567"/>
                </a:lnTo>
                <a:lnTo>
                  <a:pt x="90902" y="594055"/>
                </a:lnTo>
                <a:lnTo>
                  <a:pt x="137069" y="605609"/>
                </a:lnTo>
                <a:lnTo>
                  <a:pt x="185737" y="609600"/>
                </a:lnTo>
                <a:lnTo>
                  <a:pt x="234405" y="605609"/>
                </a:lnTo>
                <a:lnTo>
                  <a:pt x="280573" y="594055"/>
                </a:lnTo>
                <a:lnTo>
                  <a:pt x="323623" y="575567"/>
                </a:lnTo>
                <a:lnTo>
                  <a:pt x="362937" y="550773"/>
                </a:lnTo>
                <a:lnTo>
                  <a:pt x="397897" y="520303"/>
                </a:lnTo>
                <a:lnTo>
                  <a:pt x="427886" y="484784"/>
                </a:lnTo>
                <a:lnTo>
                  <a:pt x="452286" y="444846"/>
                </a:lnTo>
                <a:lnTo>
                  <a:pt x="470479" y="401116"/>
                </a:lnTo>
                <a:lnTo>
                  <a:pt x="481848" y="354225"/>
                </a:lnTo>
                <a:lnTo>
                  <a:pt x="485775" y="304800"/>
                </a:lnTo>
                <a:lnTo>
                  <a:pt x="481848" y="255374"/>
                </a:lnTo>
                <a:lnTo>
                  <a:pt x="470479" y="208483"/>
                </a:lnTo>
                <a:lnTo>
                  <a:pt x="452286" y="164753"/>
                </a:lnTo>
                <a:lnTo>
                  <a:pt x="427886" y="124815"/>
                </a:lnTo>
                <a:lnTo>
                  <a:pt x="397897" y="89296"/>
                </a:lnTo>
                <a:lnTo>
                  <a:pt x="362937" y="58826"/>
                </a:lnTo>
                <a:lnTo>
                  <a:pt x="323623" y="34032"/>
                </a:lnTo>
                <a:lnTo>
                  <a:pt x="280573" y="15544"/>
                </a:lnTo>
                <a:lnTo>
                  <a:pt x="234405" y="3990"/>
                </a:lnTo>
                <a:lnTo>
                  <a:pt x="185737" y="0"/>
                </a:lnTo>
                <a:close/>
              </a:path>
            </a:pathLst>
          </a:custGeom>
          <a:solidFill>
            <a:srgbClr val="01BCC6"/>
          </a:solidFill>
        </p:spPr>
        <p:txBody>
          <a:bodyPr wrap="square" lIns="0" tIns="0" rIns="0" bIns="0" rtlCol="0"/>
          <a:lstStyle/>
          <a:p>
            <a:endParaRPr/>
          </a:p>
        </p:txBody>
      </p:sp>
      <p:sp>
        <p:nvSpPr>
          <p:cNvPr id="21" name="object 21"/>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Tahoma"/>
                <a:cs typeface="Tahoma"/>
              </a:rPr>
              <a:t>13</a:t>
            </a:r>
            <a:endParaRPr sz="1200">
              <a:latin typeface="Tahoma"/>
              <a:cs typeface="Tahoma"/>
            </a:endParaRPr>
          </a:p>
        </p:txBody>
      </p:sp>
      <p:sp>
        <p:nvSpPr>
          <p:cNvPr id="22" name="object 22"/>
          <p:cNvSpPr txBox="1">
            <a:spLocks noGrp="1"/>
          </p:cNvSpPr>
          <p:nvPr>
            <p:ph type="title"/>
          </p:nvPr>
        </p:nvSpPr>
        <p:spPr>
          <a:xfrm>
            <a:off x="1934319" y="317149"/>
            <a:ext cx="6363970" cy="758190"/>
          </a:xfrm>
          <a:prstGeom prst="rect">
            <a:avLst/>
          </a:prstGeom>
        </p:spPr>
        <p:txBody>
          <a:bodyPr vert="horz" wrap="square" lIns="0" tIns="13335" rIns="0" bIns="0" rtlCol="0">
            <a:spAutoFit/>
          </a:bodyPr>
          <a:lstStyle/>
          <a:p>
            <a:pPr marL="12700">
              <a:lnSpc>
                <a:spcPct val="100000"/>
              </a:lnSpc>
              <a:spcBef>
                <a:spcPts val="105"/>
              </a:spcBef>
            </a:pPr>
            <a:r>
              <a:rPr sz="4800" b="1" spc="155">
                <a:solidFill>
                  <a:srgbClr val="FFB600"/>
                </a:solidFill>
                <a:latin typeface="Palatino Linotype"/>
                <a:cs typeface="Palatino Linotype"/>
              </a:rPr>
              <a:t>Expectations:</a:t>
            </a:r>
            <a:r>
              <a:rPr sz="4800" b="1" spc="-90">
                <a:solidFill>
                  <a:srgbClr val="FFB600"/>
                </a:solidFill>
                <a:latin typeface="Palatino Linotype"/>
                <a:cs typeface="Palatino Linotype"/>
              </a:rPr>
              <a:t> </a:t>
            </a:r>
            <a:r>
              <a:rPr sz="4800" b="1" spc="170">
                <a:solidFill>
                  <a:srgbClr val="FFB600"/>
                </a:solidFill>
                <a:latin typeface="Palatino Linotype"/>
                <a:cs typeface="Palatino Linotype"/>
              </a:rPr>
              <a:t>Parents</a:t>
            </a:r>
            <a:endParaRPr sz="4800">
              <a:latin typeface="Palatino Linotype"/>
              <a:cs typeface="Palatino Linotype"/>
            </a:endParaRPr>
          </a:p>
        </p:txBody>
      </p:sp>
      <p:sp>
        <p:nvSpPr>
          <p:cNvPr id="23" name="object 23"/>
          <p:cNvSpPr txBox="1"/>
          <p:nvPr/>
        </p:nvSpPr>
        <p:spPr>
          <a:xfrm>
            <a:off x="539252" y="1028001"/>
            <a:ext cx="6089015" cy="3766820"/>
          </a:xfrm>
          <a:prstGeom prst="rect">
            <a:avLst/>
          </a:prstGeom>
        </p:spPr>
        <p:txBody>
          <a:bodyPr vert="horz" wrap="square" lIns="0" tIns="13335" rIns="0" bIns="0" rtlCol="0" anchor="t">
            <a:spAutoFit/>
          </a:bodyPr>
          <a:lstStyle/>
          <a:p>
            <a:pPr marL="469900" marR="5080" indent="-457200">
              <a:lnSpc>
                <a:spcPct val="100000"/>
              </a:lnSpc>
              <a:spcBef>
                <a:spcPts val="105"/>
              </a:spcBef>
              <a:buFont typeface="Arial"/>
              <a:buChar char="•"/>
              <a:tabLst>
                <a:tab pos="470534" algn="l"/>
              </a:tabLst>
            </a:pPr>
            <a:r>
              <a:rPr sz="3000" b="1" spc="-140">
                <a:solidFill>
                  <a:srgbClr val="FFFFFF"/>
                </a:solidFill>
                <a:latin typeface="Tahoma"/>
                <a:cs typeface="Tahoma"/>
              </a:rPr>
              <a:t>Help</a:t>
            </a:r>
            <a:r>
              <a:rPr sz="3000" b="1" spc="-170">
                <a:solidFill>
                  <a:srgbClr val="FFFFFF"/>
                </a:solidFill>
                <a:latin typeface="Tahoma"/>
                <a:cs typeface="Tahoma"/>
              </a:rPr>
              <a:t> </a:t>
            </a:r>
            <a:r>
              <a:rPr sz="3000" b="1" spc="-180">
                <a:solidFill>
                  <a:srgbClr val="FFFFFF"/>
                </a:solidFill>
                <a:latin typeface="Tahoma"/>
                <a:cs typeface="Tahoma"/>
              </a:rPr>
              <a:t>your</a:t>
            </a:r>
            <a:r>
              <a:rPr sz="3000" b="1" spc="-110">
                <a:solidFill>
                  <a:srgbClr val="FFFFFF"/>
                </a:solidFill>
                <a:latin typeface="Tahoma"/>
                <a:cs typeface="Tahoma"/>
              </a:rPr>
              <a:t> </a:t>
            </a:r>
            <a:r>
              <a:rPr sz="3000" b="1" spc="-175">
                <a:solidFill>
                  <a:srgbClr val="FFFFFF"/>
                </a:solidFill>
                <a:latin typeface="Tahoma"/>
                <a:cs typeface="Tahoma"/>
              </a:rPr>
              <a:t>child</a:t>
            </a:r>
            <a:r>
              <a:rPr sz="3000" b="1" spc="-165">
                <a:solidFill>
                  <a:srgbClr val="FFFFFF"/>
                </a:solidFill>
                <a:latin typeface="Tahoma"/>
                <a:cs typeface="Tahoma"/>
              </a:rPr>
              <a:t> </a:t>
            </a:r>
            <a:r>
              <a:rPr sz="3000" b="1" spc="-215">
                <a:solidFill>
                  <a:srgbClr val="FFFFFF"/>
                </a:solidFill>
                <a:latin typeface="Tahoma"/>
                <a:cs typeface="Tahoma"/>
              </a:rPr>
              <a:t>organize/prepare </a:t>
            </a:r>
            <a:r>
              <a:rPr sz="3000" b="1" spc="-150">
                <a:solidFill>
                  <a:srgbClr val="FFFFFF"/>
                </a:solidFill>
                <a:latin typeface="Tahoma"/>
                <a:cs typeface="Tahoma"/>
              </a:rPr>
              <a:t>for</a:t>
            </a:r>
            <a:r>
              <a:rPr sz="3000" b="1" spc="-114">
                <a:solidFill>
                  <a:srgbClr val="FFFFFF"/>
                </a:solidFill>
                <a:latin typeface="Tahoma"/>
                <a:cs typeface="Tahoma"/>
              </a:rPr>
              <a:t> </a:t>
            </a:r>
            <a:r>
              <a:rPr sz="3000" b="1" spc="-215">
                <a:solidFill>
                  <a:srgbClr val="FFFFFF"/>
                </a:solidFill>
                <a:latin typeface="Tahoma"/>
                <a:cs typeface="Tahoma"/>
              </a:rPr>
              <a:t>classes</a:t>
            </a:r>
            <a:r>
              <a:rPr sz="3000" b="1" spc="-165">
                <a:solidFill>
                  <a:srgbClr val="FFFFFF"/>
                </a:solidFill>
                <a:latin typeface="Tahoma"/>
                <a:cs typeface="Tahoma"/>
              </a:rPr>
              <a:t> </a:t>
            </a:r>
            <a:r>
              <a:rPr sz="3000" b="1" spc="-210">
                <a:solidFill>
                  <a:srgbClr val="FFFFFF"/>
                </a:solidFill>
                <a:latin typeface="Tahoma"/>
                <a:cs typeface="Tahoma"/>
              </a:rPr>
              <a:t>with</a:t>
            </a:r>
            <a:r>
              <a:rPr sz="3000" b="1" spc="-150">
                <a:solidFill>
                  <a:srgbClr val="FFFFFF"/>
                </a:solidFill>
                <a:latin typeface="Tahoma"/>
                <a:cs typeface="Tahoma"/>
              </a:rPr>
              <a:t> </a:t>
            </a:r>
            <a:r>
              <a:rPr sz="3000" b="1" spc="-220">
                <a:solidFill>
                  <a:srgbClr val="FFFFFF"/>
                </a:solidFill>
                <a:latin typeface="Tahoma"/>
                <a:cs typeface="Tahoma"/>
              </a:rPr>
              <a:t>clean</a:t>
            </a:r>
            <a:r>
              <a:rPr sz="3000" b="1" spc="-10">
                <a:solidFill>
                  <a:srgbClr val="FFFFFF"/>
                </a:solidFill>
                <a:latin typeface="Tahoma"/>
                <a:cs typeface="Tahoma"/>
              </a:rPr>
              <a:t> </a:t>
            </a:r>
            <a:r>
              <a:rPr sz="3000" b="1" spc="-110">
                <a:solidFill>
                  <a:srgbClr val="FFFFFF"/>
                </a:solidFill>
                <a:latin typeface="Tahoma"/>
                <a:cs typeface="Tahoma"/>
              </a:rPr>
              <a:t>backpack, </a:t>
            </a:r>
            <a:r>
              <a:rPr sz="3000" b="1" spc="-200">
                <a:solidFill>
                  <a:srgbClr val="FFFFFF"/>
                </a:solidFill>
                <a:latin typeface="Tahoma"/>
                <a:cs typeface="Tahoma"/>
              </a:rPr>
              <a:t>supplies,</a:t>
            </a:r>
            <a:r>
              <a:rPr sz="3000" b="1" spc="-285">
                <a:solidFill>
                  <a:srgbClr val="FFFFFF"/>
                </a:solidFill>
                <a:latin typeface="Tahoma"/>
                <a:cs typeface="Tahoma"/>
              </a:rPr>
              <a:t> </a:t>
            </a:r>
            <a:r>
              <a:rPr sz="3000" b="1" spc="-195">
                <a:solidFill>
                  <a:srgbClr val="FFFFFF"/>
                </a:solidFill>
                <a:latin typeface="Tahoma"/>
                <a:cs typeface="Tahoma"/>
              </a:rPr>
              <a:t>&amp;</a:t>
            </a:r>
            <a:r>
              <a:rPr sz="3000" b="1" spc="-100">
                <a:solidFill>
                  <a:srgbClr val="FFFFFF"/>
                </a:solidFill>
                <a:latin typeface="Tahoma"/>
                <a:cs typeface="Tahoma"/>
              </a:rPr>
              <a:t> </a:t>
            </a:r>
            <a:r>
              <a:rPr sz="3000" b="1" spc="-215">
                <a:solidFill>
                  <a:srgbClr val="FFFFFF"/>
                </a:solidFill>
                <a:latin typeface="Tahoma"/>
                <a:cs typeface="Tahoma"/>
              </a:rPr>
              <a:t>time</a:t>
            </a:r>
            <a:r>
              <a:rPr sz="3000" b="1" spc="-204">
                <a:solidFill>
                  <a:srgbClr val="FFFFFF"/>
                </a:solidFill>
                <a:latin typeface="Tahoma"/>
                <a:cs typeface="Tahoma"/>
              </a:rPr>
              <a:t> </a:t>
            </a:r>
            <a:r>
              <a:rPr sz="3000" b="1" spc="-145">
                <a:solidFill>
                  <a:srgbClr val="FFFFFF"/>
                </a:solidFill>
                <a:latin typeface="Tahoma"/>
                <a:cs typeface="Tahoma"/>
              </a:rPr>
              <a:t>to</a:t>
            </a:r>
            <a:r>
              <a:rPr sz="3000" b="1" spc="-95">
                <a:solidFill>
                  <a:srgbClr val="FFFFFF"/>
                </a:solidFill>
                <a:latin typeface="Tahoma"/>
                <a:cs typeface="Tahoma"/>
              </a:rPr>
              <a:t> </a:t>
            </a:r>
            <a:r>
              <a:rPr sz="3000" b="1" spc="-10">
                <a:solidFill>
                  <a:srgbClr val="FFFFFF"/>
                </a:solidFill>
                <a:latin typeface="Tahoma"/>
                <a:cs typeface="Tahoma"/>
              </a:rPr>
              <a:t>study</a:t>
            </a:r>
            <a:endParaRPr sz="3000">
              <a:latin typeface="Tahoma"/>
              <a:cs typeface="Tahoma"/>
            </a:endParaRPr>
          </a:p>
          <a:p>
            <a:pPr>
              <a:lnSpc>
                <a:spcPct val="100000"/>
              </a:lnSpc>
              <a:spcBef>
                <a:spcPts val="605"/>
              </a:spcBef>
            </a:pPr>
            <a:endParaRPr sz="3000">
              <a:latin typeface="Tahoma"/>
              <a:cs typeface="Tahoma"/>
            </a:endParaRPr>
          </a:p>
          <a:p>
            <a:pPr marL="431800" marR="447675">
              <a:lnSpc>
                <a:spcPct val="100000"/>
              </a:lnSpc>
              <a:spcBef>
                <a:spcPts val="5"/>
              </a:spcBef>
            </a:pPr>
            <a:r>
              <a:rPr sz="3000" b="1" spc="-185">
                <a:solidFill>
                  <a:srgbClr val="FFFFFF"/>
                </a:solidFill>
                <a:latin typeface="Tahoma"/>
                <a:cs typeface="Tahoma"/>
              </a:rPr>
              <a:t>Check</a:t>
            </a:r>
            <a:r>
              <a:rPr sz="3000" b="1" spc="-70">
                <a:solidFill>
                  <a:srgbClr val="FFFFFF"/>
                </a:solidFill>
                <a:latin typeface="Tahoma"/>
                <a:cs typeface="Tahoma"/>
              </a:rPr>
              <a:t> </a:t>
            </a:r>
            <a:r>
              <a:rPr sz="3000" b="1" spc="-295">
                <a:solidFill>
                  <a:srgbClr val="FFFFFF"/>
                </a:solidFill>
                <a:latin typeface="Tahoma"/>
                <a:cs typeface="Tahoma"/>
              </a:rPr>
              <a:t>IC</a:t>
            </a:r>
            <a:r>
              <a:rPr sz="3000" b="1" spc="-145">
                <a:solidFill>
                  <a:srgbClr val="FFFFFF"/>
                </a:solidFill>
                <a:latin typeface="Tahoma"/>
                <a:cs typeface="Tahoma"/>
              </a:rPr>
              <a:t> </a:t>
            </a:r>
            <a:r>
              <a:rPr sz="3000" b="1" spc="-235">
                <a:solidFill>
                  <a:srgbClr val="FFFFFF"/>
                </a:solidFill>
                <a:latin typeface="Tahoma"/>
                <a:cs typeface="Tahoma"/>
              </a:rPr>
              <a:t>at</a:t>
            </a:r>
            <a:r>
              <a:rPr sz="3000" b="1" spc="-175">
                <a:solidFill>
                  <a:srgbClr val="FFFFFF"/>
                </a:solidFill>
                <a:latin typeface="Tahoma"/>
                <a:cs typeface="Tahoma"/>
              </a:rPr>
              <a:t> </a:t>
            </a:r>
            <a:r>
              <a:rPr sz="3000" b="1" spc="-215">
                <a:solidFill>
                  <a:srgbClr val="FFFFFF"/>
                </a:solidFill>
                <a:latin typeface="Tahoma"/>
                <a:cs typeface="Tahoma"/>
              </a:rPr>
              <a:t>least</a:t>
            </a:r>
            <a:r>
              <a:rPr sz="3000" b="1" spc="-110">
                <a:solidFill>
                  <a:srgbClr val="FFFFFF"/>
                </a:solidFill>
                <a:latin typeface="Tahoma"/>
                <a:cs typeface="Tahoma"/>
              </a:rPr>
              <a:t> </a:t>
            </a:r>
            <a:r>
              <a:rPr sz="3000" b="1" spc="-35">
                <a:solidFill>
                  <a:srgbClr val="FFFFFF"/>
                </a:solidFill>
                <a:latin typeface="Tahoma"/>
                <a:cs typeface="Tahoma"/>
              </a:rPr>
              <a:t>weekly</a:t>
            </a:r>
            <a:r>
              <a:rPr lang="en-US" sz="3000" b="1" spc="-35">
                <a:solidFill>
                  <a:srgbClr val="FFFFFF"/>
                </a:solidFill>
                <a:latin typeface="Tahoma"/>
                <a:cs typeface="Tahoma"/>
              </a:rPr>
              <a:t>;</a:t>
            </a:r>
            <a:r>
              <a:rPr sz="3000" b="1" spc="-35">
                <a:solidFill>
                  <a:srgbClr val="FFFFFF"/>
                </a:solidFill>
                <a:latin typeface="Tahoma"/>
                <a:cs typeface="Tahoma"/>
              </a:rPr>
              <a:t> </a:t>
            </a:r>
            <a:r>
              <a:rPr sz="3000" b="1" spc="-210">
                <a:solidFill>
                  <a:srgbClr val="FFFFFF"/>
                </a:solidFill>
                <a:latin typeface="Tahoma"/>
                <a:cs typeface="Tahoma"/>
              </a:rPr>
              <a:t>Communicate</a:t>
            </a:r>
            <a:r>
              <a:rPr sz="3000" b="1" spc="-180">
                <a:solidFill>
                  <a:srgbClr val="FFFFFF"/>
                </a:solidFill>
                <a:latin typeface="Tahoma"/>
                <a:cs typeface="Tahoma"/>
              </a:rPr>
              <a:t> </a:t>
            </a:r>
            <a:r>
              <a:rPr sz="3000" b="1" spc="-210">
                <a:solidFill>
                  <a:srgbClr val="FFFFFF"/>
                </a:solidFill>
                <a:latin typeface="Tahoma"/>
                <a:cs typeface="Tahoma"/>
              </a:rPr>
              <a:t>with</a:t>
            </a:r>
            <a:r>
              <a:rPr sz="3000" b="1" spc="-125">
                <a:solidFill>
                  <a:srgbClr val="FFFFFF"/>
                </a:solidFill>
                <a:latin typeface="Tahoma"/>
                <a:cs typeface="Tahoma"/>
              </a:rPr>
              <a:t> </a:t>
            </a:r>
            <a:r>
              <a:rPr sz="3000" b="1" spc="-220">
                <a:solidFill>
                  <a:srgbClr val="FFFFFF"/>
                </a:solidFill>
                <a:latin typeface="Tahoma"/>
                <a:cs typeface="Tahoma"/>
              </a:rPr>
              <a:t>teachers</a:t>
            </a:r>
            <a:r>
              <a:rPr sz="3000" b="1" spc="-45">
                <a:solidFill>
                  <a:srgbClr val="FFFFFF"/>
                </a:solidFill>
                <a:latin typeface="Tahoma"/>
                <a:cs typeface="Tahoma"/>
              </a:rPr>
              <a:t> </a:t>
            </a:r>
            <a:r>
              <a:rPr sz="3000" b="1" spc="-55">
                <a:solidFill>
                  <a:srgbClr val="FFFFFF"/>
                </a:solidFill>
                <a:latin typeface="Tahoma"/>
                <a:cs typeface="Tahoma"/>
              </a:rPr>
              <a:t>or </a:t>
            </a:r>
            <a:r>
              <a:rPr sz="3000" b="1" spc="-200">
                <a:solidFill>
                  <a:srgbClr val="FFFFFF"/>
                </a:solidFill>
                <a:latin typeface="Tahoma"/>
                <a:cs typeface="Tahoma"/>
              </a:rPr>
              <a:t>help</a:t>
            </a:r>
            <a:r>
              <a:rPr sz="3000" b="1" spc="-155">
                <a:solidFill>
                  <a:srgbClr val="FFFFFF"/>
                </a:solidFill>
                <a:latin typeface="Tahoma"/>
                <a:cs typeface="Tahoma"/>
              </a:rPr>
              <a:t> </a:t>
            </a:r>
            <a:r>
              <a:rPr sz="3000" b="1" spc="-190">
                <a:solidFill>
                  <a:srgbClr val="FFFFFF"/>
                </a:solidFill>
                <a:latin typeface="Tahoma"/>
                <a:cs typeface="Tahoma"/>
              </a:rPr>
              <a:t>you</a:t>
            </a:r>
            <a:r>
              <a:rPr sz="3000" b="1" spc="-145">
                <a:solidFill>
                  <a:srgbClr val="FFFFFF"/>
                </a:solidFill>
                <a:latin typeface="Tahoma"/>
                <a:cs typeface="Tahoma"/>
              </a:rPr>
              <a:t> </a:t>
            </a:r>
            <a:r>
              <a:rPr sz="3000" b="1" spc="-185">
                <a:solidFill>
                  <a:srgbClr val="FFFFFF"/>
                </a:solidFill>
                <a:latin typeface="Tahoma"/>
                <a:cs typeface="Tahoma"/>
              </a:rPr>
              <a:t>child</a:t>
            </a:r>
            <a:r>
              <a:rPr sz="3000" b="1" spc="-80">
                <a:solidFill>
                  <a:srgbClr val="FFFFFF"/>
                </a:solidFill>
                <a:latin typeface="Tahoma"/>
                <a:cs typeface="Tahoma"/>
              </a:rPr>
              <a:t> </a:t>
            </a:r>
            <a:r>
              <a:rPr sz="3000" b="1" spc="-210">
                <a:solidFill>
                  <a:srgbClr val="FFFFFF"/>
                </a:solidFill>
                <a:latin typeface="Tahoma"/>
                <a:cs typeface="Tahoma"/>
              </a:rPr>
              <a:t>advocate</a:t>
            </a:r>
            <a:r>
              <a:rPr sz="3000" b="1" spc="-120">
                <a:solidFill>
                  <a:srgbClr val="FFFFFF"/>
                </a:solidFill>
                <a:latin typeface="Tahoma"/>
                <a:cs typeface="Tahoma"/>
              </a:rPr>
              <a:t> </a:t>
            </a:r>
            <a:r>
              <a:rPr sz="3000" b="1" spc="-25">
                <a:solidFill>
                  <a:srgbClr val="FFFFFF"/>
                </a:solidFill>
                <a:latin typeface="Tahoma"/>
                <a:cs typeface="Tahoma"/>
              </a:rPr>
              <a:t>for </a:t>
            </a:r>
            <a:r>
              <a:rPr sz="3000" b="1" spc="-125">
                <a:solidFill>
                  <a:srgbClr val="FFFFFF"/>
                </a:solidFill>
                <a:latin typeface="Tahoma"/>
                <a:cs typeface="Tahoma"/>
              </a:rPr>
              <a:t>him/herself</a:t>
            </a:r>
            <a:endParaRPr sz="3000">
              <a:latin typeface="Tahoma"/>
              <a:cs typeface="Tahoma"/>
            </a:endParaRPr>
          </a:p>
        </p:txBody>
      </p:sp>
      <p:pic>
        <p:nvPicPr>
          <p:cNvPr id="24" name="object 24"/>
          <p:cNvPicPr/>
          <p:nvPr/>
        </p:nvPicPr>
        <p:blipFill>
          <a:blip r:embed="rId9" cstate="print"/>
          <a:stretch>
            <a:fillRect/>
          </a:stretch>
        </p:blipFill>
        <p:spPr>
          <a:xfrm>
            <a:off x="6267450" y="1981200"/>
            <a:ext cx="2066925" cy="20669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FB4067"/>
          </a:solidFill>
        </p:spPr>
        <p:txBody>
          <a:bodyPr wrap="square" lIns="0" tIns="0" rIns="0" bIns="0" rtlCol="0"/>
          <a:lstStyle/>
          <a:p>
            <a:endParaRPr/>
          </a:p>
        </p:txBody>
      </p:sp>
      <p:grpSp>
        <p:nvGrpSpPr>
          <p:cNvPr id="3" name="object 3"/>
          <p:cNvGrpSpPr/>
          <p:nvPr/>
        </p:nvGrpSpPr>
        <p:grpSpPr>
          <a:xfrm>
            <a:off x="219075" y="0"/>
            <a:ext cx="1333500" cy="1228725"/>
            <a:chOff x="219075" y="0"/>
            <a:chExt cx="1333500" cy="1228725"/>
          </a:xfrm>
        </p:grpSpPr>
        <p:sp>
          <p:nvSpPr>
            <p:cNvPr id="4" name="object 4"/>
            <p:cNvSpPr/>
            <p:nvPr/>
          </p:nvSpPr>
          <p:spPr>
            <a:xfrm>
              <a:off x="219075" y="171450"/>
              <a:ext cx="1057275" cy="1057275"/>
            </a:xfrm>
            <a:custGeom>
              <a:avLst/>
              <a:gdLst/>
              <a:ahLst/>
              <a:cxnLst/>
              <a:rect l="l" t="t" r="r" b="b"/>
              <a:pathLst>
                <a:path w="1057275" h="1057275">
                  <a:moveTo>
                    <a:pt x="528637" y="0"/>
                  </a:moveTo>
                  <a:lnTo>
                    <a:pt x="480520" y="2160"/>
                  </a:lnTo>
                  <a:lnTo>
                    <a:pt x="433613" y="8518"/>
                  </a:lnTo>
                  <a:lnTo>
                    <a:pt x="388104" y="18886"/>
                  </a:lnTo>
                  <a:lnTo>
                    <a:pt x="344177" y="33077"/>
                  </a:lnTo>
                  <a:lnTo>
                    <a:pt x="302022" y="50905"/>
                  </a:lnTo>
                  <a:lnTo>
                    <a:pt x="261823" y="72183"/>
                  </a:lnTo>
                  <a:lnTo>
                    <a:pt x="223767" y="96723"/>
                  </a:lnTo>
                  <a:lnTo>
                    <a:pt x="188042" y="124339"/>
                  </a:lnTo>
                  <a:lnTo>
                    <a:pt x="154833" y="154844"/>
                  </a:lnTo>
                  <a:lnTo>
                    <a:pt x="124328" y="188052"/>
                  </a:lnTo>
                  <a:lnTo>
                    <a:pt x="96712" y="223775"/>
                  </a:lnTo>
                  <a:lnTo>
                    <a:pt x="72174" y="261826"/>
                  </a:lnTo>
                  <a:lnTo>
                    <a:pt x="50898" y="302020"/>
                  </a:lnTo>
                  <a:lnTo>
                    <a:pt x="33072" y="344168"/>
                  </a:lnTo>
                  <a:lnTo>
                    <a:pt x="18883" y="388084"/>
                  </a:lnTo>
                  <a:lnTo>
                    <a:pt x="8516" y="433582"/>
                  </a:lnTo>
                  <a:lnTo>
                    <a:pt x="2160" y="480474"/>
                  </a:lnTo>
                  <a:lnTo>
                    <a:pt x="0" y="528574"/>
                  </a:lnTo>
                  <a:lnTo>
                    <a:pt x="2160" y="576693"/>
                  </a:lnTo>
                  <a:lnTo>
                    <a:pt x="8516" y="623603"/>
                  </a:lnTo>
                  <a:lnTo>
                    <a:pt x="18883" y="669116"/>
                  </a:lnTo>
                  <a:lnTo>
                    <a:pt x="33072" y="713046"/>
                  </a:lnTo>
                  <a:lnTo>
                    <a:pt x="50898" y="755206"/>
                  </a:lnTo>
                  <a:lnTo>
                    <a:pt x="72174" y="795410"/>
                  </a:lnTo>
                  <a:lnTo>
                    <a:pt x="96712" y="833470"/>
                  </a:lnTo>
                  <a:lnTo>
                    <a:pt x="124328" y="869200"/>
                  </a:lnTo>
                  <a:lnTo>
                    <a:pt x="154833" y="902414"/>
                  </a:lnTo>
                  <a:lnTo>
                    <a:pt x="188042" y="932924"/>
                  </a:lnTo>
                  <a:lnTo>
                    <a:pt x="223767" y="960544"/>
                  </a:lnTo>
                  <a:lnTo>
                    <a:pt x="261823" y="985087"/>
                  </a:lnTo>
                  <a:lnTo>
                    <a:pt x="302022" y="1006366"/>
                  </a:lnTo>
                  <a:lnTo>
                    <a:pt x="344177" y="1024195"/>
                  </a:lnTo>
                  <a:lnTo>
                    <a:pt x="388104" y="1038387"/>
                  </a:lnTo>
                  <a:lnTo>
                    <a:pt x="433613" y="1048756"/>
                  </a:lnTo>
                  <a:lnTo>
                    <a:pt x="480520" y="1055114"/>
                  </a:lnTo>
                  <a:lnTo>
                    <a:pt x="528637" y="1057275"/>
                  </a:lnTo>
                  <a:lnTo>
                    <a:pt x="576754" y="1055114"/>
                  </a:lnTo>
                  <a:lnTo>
                    <a:pt x="623661" y="1048756"/>
                  </a:lnTo>
                  <a:lnTo>
                    <a:pt x="669170" y="1038387"/>
                  </a:lnTo>
                  <a:lnTo>
                    <a:pt x="713097" y="1024195"/>
                  </a:lnTo>
                  <a:lnTo>
                    <a:pt x="755252" y="1006366"/>
                  </a:lnTo>
                  <a:lnTo>
                    <a:pt x="795451" y="985087"/>
                  </a:lnTo>
                  <a:lnTo>
                    <a:pt x="833507" y="960544"/>
                  </a:lnTo>
                  <a:lnTo>
                    <a:pt x="869232" y="932924"/>
                  </a:lnTo>
                  <a:lnTo>
                    <a:pt x="902441" y="902414"/>
                  </a:lnTo>
                  <a:lnTo>
                    <a:pt x="932946" y="869200"/>
                  </a:lnTo>
                  <a:lnTo>
                    <a:pt x="960562" y="833470"/>
                  </a:lnTo>
                  <a:lnTo>
                    <a:pt x="985100" y="795410"/>
                  </a:lnTo>
                  <a:lnTo>
                    <a:pt x="1006376" y="755206"/>
                  </a:lnTo>
                  <a:lnTo>
                    <a:pt x="1024202" y="713046"/>
                  </a:lnTo>
                  <a:lnTo>
                    <a:pt x="1038391" y="669116"/>
                  </a:lnTo>
                  <a:lnTo>
                    <a:pt x="1048758" y="623603"/>
                  </a:lnTo>
                  <a:lnTo>
                    <a:pt x="1055114" y="576693"/>
                  </a:lnTo>
                  <a:lnTo>
                    <a:pt x="1057275" y="528574"/>
                  </a:lnTo>
                  <a:lnTo>
                    <a:pt x="1055114" y="480474"/>
                  </a:lnTo>
                  <a:lnTo>
                    <a:pt x="1048758" y="433582"/>
                  </a:lnTo>
                  <a:lnTo>
                    <a:pt x="1038391" y="388084"/>
                  </a:lnTo>
                  <a:lnTo>
                    <a:pt x="1024202" y="344168"/>
                  </a:lnTo>
                  <a:lnTo>
                    <a:pt x="1006376" y="302020"/>
                  </a:lnTo>
                  <a:lnTo>
                    <a:pt x="985100" y="261826"/>
                  </a:lnTo>
                  <a:lnTo>
                    <a:pt x="960562" y="223775"/>
                  </a:lnTo>
                  <a:lnTo>
                    <a:pt x="932946" y="188052"/>
                  </a:lnTo>
                  <a:lnTo>
                    <a:pt x="902441" y="154844"/>
                  </a:lnTo>
                  <a:lnTo>
                    <a:pt x="869232" y="124339"/>
                  </a:lnTo>
                  <a:lnTo>
                    <a:pt x="833507" y="96723"/>
                  </a:lnTo>
                  <a:lnTo>
                    <a:pt x="795451" y="72183"/>
                  </a:lnTo>
                  <a:lnTo>
                    <a:pt x="755252" y="50905"/>
                  </a:lnTo>
                  <a:lnTo>
                    <a:pt x="713097" y="33077"/>
                  </a:lnTo>
                  <a:lnTo>
                    <a:pt x="669170" y="18886"/>
                  </a:lnTo>
                  <a:lnTo>
                    <a:pt x="623661" y="8518"/>
                  </a:lnTo>
                  <a:lnTo>
                    <a:pt x="576754" y="2160"/>
                  </a:lnTo>
                  <a:lnTo>
                    <a:pt x="528637" y="0"/>
                  </a:lnTo>
                  <a:close/>
                </a:path>
              </a:pathLst>
            </a:custGeom>
            <a:solidFill>
              <a:srgbClr val="FFB600"/>
            </a:solidFill>
          </p:spPr>
          <p:txBody>
            <a:bodyPr wrap="square" lIns="0" tIns="0" rIns="0" bIns="0" rtlCol="0"/>
            <a:lstStyle/>
            <a:p>
              <a:endParaRPr/>
            </a:p>
          </p:txBody>
        </p:sp>
        <p:sp>
          <p:nvSpPr>
            <p:cNvPr id="5" name="object 5"/>
            <p:cNvSpPr/>
            <p:nvPr/>
          </p:nvSpPr>
          <p:spPr>
            <a:xfrm>
              <a:off x="1152525" y="0"/>
              <a:ext cx="400050" cy="257175"/>
            </a:xfrm>
            <a:custGeom>
              <a:avLst/>
              <a:gdLst/>
              <a:ahLst/>
              <a:cxnLst/>
              <a:rect l="l" t="t" r="r" b="b"/>
              <a:pathLst>
                <a:path w="400050" h="257175">
                  <a:moveTo>
                    <a:pt x="388511" y="0"/>
                  </a:moveTo>
                  <a:lnTo>
                    <a:pt x="11540" y="0"/>
                  </a:lnTo>
                  <a:lnTo>
                    <a:pt x="5283" y="17086"/>
                  </a:lnTo>
                  <a:lnTo>
                    <a:pt x="0" y="61849"/>
                  </a:lnTo>
                  <a:lnTo>
                    <a:pt x="5283" y="106658"/>
                  </a:lnTo>
                  <a:lnTo>
                    <a:pt x="20331" y="147780"/>
                  </a:lnTo>
                  <a:lnTo>
                    <a:pt x="43945" y="184046"/>
                  </a:lnTo>
                  <a:lnTo>
                    <a:pt x="74922" y="214287"/>
                  </a:lnTo>
                  <a:lnTo>
                    <a:pt x="112061" y="237334"/>
                  </a:lnTo>
                  <a:lnTo>
                    <a:pt x="154163" y="252020"/>
                  </a:lnTo>
                  <a:lnTo>
                    <a:pt x="200025" y="257175"/>
                  </a:lnTo>
                  <a:lnTo>
                    <a:pt x="245894" y="252020"/>
                  </a:lnTo>
                  <a:lnTo>
                    <a:pt x="287999" y="237334"/>
                  </a:lnTo>
                  <a:lnTo>
                    <a:pt x="325138" y="214287"/>
                  </a:lnTo>
                  <a:lnTo>
                    <a:pt x="356112" y="184046"/>
                  </a:lnTo>
                  <a:lnTo>
                    <a:pt x="379722" y="147780"/>
                  </a:lnTo>
                  <a:lnTo>
                    <a:pt x="394768" y="106658"/>
                  </a:lnTo>
                  <a:lnTo>
                    <a:pt x="400050" y="61849"/>
                  </a:lnTo>
                  <a:lnTo>
                    <a:pt x="394768" y="17086"/>
                  </a:lnTo>
                  <a:lnTo>
                    <a:pt x="388511" y="0"/>
                  </a:lnTo>
                  <a:close/>
                </a:path>
              </a:pathLst>
            </a:custGeom>
            <a:solidFill>
              <a:srgbClr val="FF9654"/>
            </a:solidFill>
          </p:spPr>
          <p:txBody>
            <a:bodyPr wrap="square" lIns="0" tIns="0" rIns="0" bIns="0" rtlCol="0"/>
            <a:lstStyle/>
            <a:p>
              <a:endParaRPr/>
            </a:p>
          </p:txBody>
        </p:sp>
        <p:pic>
          <p:nvPicPr>
            <p:cNvPr id="6" name="object 6"/>
            <p:cNvPicPr/>
            <p:nvPr/>
          </p:nvPicPr>
          <p:blipFill>
            <a:blip r:embed="rId2" cstate="print"/>
            <a:stretch>
              <a:fillRect/>
            </a:stretch>
          </p:blipFill>
          <p:spPr>
            <a:xfrm>
              <a:off x="1400175" y="333375"/>
              <a:ext cx="133350" cy="142875"/>
            </a:xfrm>
            <a:prstGeom prst="rect">
              <a:avLst/>
            </a:prstGeom>
          </p:spPr>
        </p:pic>
      </p:grpSp>
      <p:pic>
        <p:nvPicPr>
          <p:cNvPr id="7" name="object 7"/>
          <p:cNvPicPr/>
          <p:nvPr/>
        </p:nvPicPr>
        <p:blipFill>
          <a:blip r:embed="rId3" cstate="print"/>
          <a:stretch>
            <a:fillRect/>
          </a:stretch>
        </p:blipFill>
        <p:spPr>
          <a:xfrm>
            <a:off x="485775" y="1333500"/>
            <a:ext cx="219075" cy="209550"/>
          </a:xfrm>
          <a:prstGeom prst="rect">
            <a:avLst/>
          </a:prstGeom>
        </p:spPr>
      </p:pic>
      <p:sp>
        <p:nvSpPr>
          <p:cNvPr id="8" name="object 8"/>
          <p:cNvSpPr/>
          <p:nvPr/>
        </p:nvSpPr>
        <p:spPr>
          <a:xfrm>
            <a:off x="7848600" y="4171950"/>
            <a:ext cx="1095375" cy="971550"/>
          </a:xfrm>
          <a:custGeom>
            <a:avLst/>
            <a:gdLst/>
            <a:ahLst/>
            <a:cxnLst/>
            <a:rect l="l" t="t" r="r" b="b"/>
            <a:pathLst>
              <a:path w="1095375" h="971550">
                <a:moveTo>
                  <a:pt x="547751" y="0"/>
                </a:moveTo>
                <a:lnTo>
                  <a:pt x="500489" y="2010"/>
                </a:lnTo>
                <a:lnTo>
                  <a:pt x="454343" y="7931"/>
                </a:lnTo>
                <a:lnTo>
                  <a:pt x="409478" y="17600"/>
                </a:lnTo>
                <a:lnTo>
                  <a:pt x="366059" y="30850"/>
                </a:lnTo>
                <a:lnTo>
                  <a:pt x="324249" y="47519"/>
                </a:lnTo>
                <a:lnTo>
                  <a:pt x="284213" y="67440"/>
                </a:lnTo>
                <a:lnTo>
                  <a:pt x="246116" y="90451"/>
                </a:lnTo>
                <a:lnTo>
                  <a:pt x="210121" y="116387"/>
                </a:lnTo>
                <a:lnTo>
                  <a:pt x="176394" y="145083"/>
                </a:lnTo>
                <a:lnTo>
                  <a:pt x="145099" y="176375"/>
                </a:lnTo>
                <a:lnTo>
                  <a:pt x="116400" y="210098"/>
                </a:lnTo>
                <a:lnTo>
                  <a:pt x="90461" y="246088"/>
                </a:lnTo>
                <a:lnTo>
                  <a:pt x="67448" y="284181"/>
                </a:lnTo>
                <a:lnTo>
                  <a:pt x="47524" y="324212"/>
                </a:lnTo>
                <a:lnTo>
                  <a:pt x="30853" y="366017"/>
                </a:lnTo>
                <a:lnTo>
                  <a:pt x="17601" y="409432"/>
                </a:lnTo>
                <a:lnTo>
                  <a:pt x="7932" y="454291"/>
                </a:lnTo>
                <a:lnTo>
                  <a:pt x="2010" y="500431"/>
                </a:lnTo>
                <a:lnTo>
                  <a:pt x="0" y="547687"/>
                </a:lnTo>
                <a:lnTo>
                  <a:pt x="2010" y="594944"/>
                </a:lnTo>
                <a:lnTo>
                  <a:pt x="7932" y="641084"/>
                </a:lnTo>
                <a:lnTo>
                  <a:pt x="17601" y="685944"/>
                </a:lnTo>
                <a:lnTo>
                  <a:pt x="30853" y="729358"/>
                </a:lnTo>
                <a:lnTo>
                  <a:pt x="47524" y="771163"/>
                </a:lnTo>
                <a:lnTo>
                  <a:pt x="67448" y="811194"/>
                </a:lnTo>
                <a:lnTo>
                  <a:pt x="90461" y="849287"/>
                </a:lnTo>
                <a:lnTo>
                  <a:pt x="116400" y="885277"/>
                </a:lnTo>
                <a:lnTo>
                  <a:pt x="145099" y="919001"/>
                </a:lnTo>
                <a:lnTo>
                  <a:pt x="176394" y="950292"/>
                </a:lnTo>
                <a:lnTo>
                  <a:pt x="201377" y="971548"/>
                </a:lnTo>
                <a:lnTo>
                  <a:pt x="894020" y="971548"/>
                </a:lnTo>
                <a:lnTo>
                  <a:pt x="950289" y="919001"/>
                </a:lnTo>
                <a:lnTo>
                  <a:pt x="978984" y="885277"/>
                </a:lnTo>
                <a:lnTo>
                  <a:pt x="1004919" y="849287"/>
                </a:lnTo>
                <a:lnTo>
                  <a:pt x="1027930" y="811194"/>
                </a:lnTo>
                <a:lnTo>
                  <a:pt x="1047853" y="771163"/>
                </a:lnTo>
                <a:lnTo>
                  <a:pt x="1064522" y="729358"/>
                </a:lnTo>
                <a:lnTo>
                  <a:pt x="1077773" y="685944"/>
                </a:lnTo>
                <a:lnTo>
                  <a:pt x="1087442" y="641084"/>
                </a:lnTo>
                <a:lnTo>
                  <a:pt x="1093364" y="594944"/>
                </a:lnTo>
                <a:lnTo>
                  <a:pt x="1095375" y="547687"/>
                </a:lnTo>
                <a:lnTo>
                  <a:pt x="1093364" y="500431"/>
                </a:lnTo>
                <a:lnTo>
                  <a:pt x="1087442" y="454291"/>
                </a:lnTo>
                <a:lnTo>
                  <a:pt x="1077773" y="409432"/>
                </a:lnTo>
                <a:lnTo>
                  <a:pt x="1064522" y="366017"/>
                </a:lnTo>
                <a:lnTo>
                  <a:pt x="1047853" y="324212"/>
                </a:lnTo>
                <a:lnTo>
                  <a:pt x="1027930" y="284181"/>
                </a:lnTo>
                <a:lnTo>
                  <a:pt x="1004919" y="246088"/>
                </a:lnTo>
                <a:lnTo>
                  <a:pt x="978984" y="210098"/>
                </a:lnTo>
                <a:lnTo>
                  <a:pt x="950289" y="176375"/>
                </a:lnTo>
                <a:lnTo>
                  <a:pt x="918998" y="145083"/>
                </a:lnTo>
                <a:lnTo>
                  <a:pt x="885277" y="116387"/>
                </a:lnTo>
                <a:lnTo>
                  <a:pt x="849290" y="90451"/>
                </a:lnTo>
                <a:lnTo>
                  <a:pt x="811202" y="67440"/>
                </a:lnTo>
                <a:lnTo>
                  <a:pt x="771176" y="47519"/>
                </a:lnTo>
                <a:lnTo>
                  <a:pt x="729378" y="30850"/>
                </a:lnTo>
                <a:lnTo>
                  <a:pt x="685972" y="17600"/>
                </a:lnTo>
                <a:lnTo>
                  <a:pt x="641122" y="7931"/>
                </a:lnTo>
                <a:lnTo>
                  <a:pt x="594993" y="2010"/>
                </a:lnTo>
                <a:lnTo>
                  <a:pt x="547751" y="0"/>
                </a:lnTo>
                <a:close/>
              </a:path>
            </a:pathLst>
          </a:custGeom>
          <a:solidFill>
            <a:srgbClr val="01BCC6"/>
          </a:solidFill>
        </p:spPr>
        <p:txBody>
          <a:bodyPr wrap="square" lIns="0" tIns="0" rIns="0" bIns="0" rtlCol="0"/>
          <a:lstStyle/>
          <a:p>
            <a:endParaRPr/>
          </a:p>
        </p:txBody>
      </p:sp>
      <p:sp>
        <p:nvSpPr>
          <p:cNvPr id="9" name="object 9"/>
          <p:cNvSpPr/>
          <p:nvPr/>
        </p:nvSpPr>
        <p:spPr>
          <a:xfrm>
            <a:off x="8505825" y="2981325"/>
            <a:ext cx="638175" cy="771525"/>
          </a:xfrm>
          <a:custGeom>
            <a:avLst/>
            <a:gdLst/>
            <a:ahLst/>
            <a:cxnLst/>
            <a:rect l="l" t="t" r="r" b="b"/>
            <a:pathLst>
              <a:path w="63817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38175" y="677151"/>
                </a:lnTo>
                <a:lnTo>
                  <a:pt x="638175" y="94361"/>
                </a:lnTo>
                <a:lnTo>
                  <a:pt x="606168" y="69114"/>
                </a:lnTo>
                <a:lnTo>
                  <a:pt x="567128" y="45197"/>
                </a:lnTo>
                <a:lnTo>
                  <a:pt x="525213" y="25966"/>
                </a:lnTo>
                <a:lnTo>
                  <a:pt x="480783" y="11781"/>
                </a:lnTo>
                <a:lnTo>
                  <a:pt x="434200" y="3005"/>
                </a:lnTo>
                <a:lnTo>
                  <a:pt x="385825" y="0"/>
                </a:lnTo>
                <a:close/>
              </a:path>
            </a:pathLst>
          </a:custGeom>
          <a:solidFill>
            <a:srgbClr val="FFB600"/>
          </a:solidFill>
        </p:spPr>
        <p:txBody>
          <a:bodyPr wrap="square" lIns="0" tIns="0" rIns="0" bIns="0" rtlCol="0"/>
          <a:lstStyle/>
          <a:p>
            <a:endParaRPr/>
          </a:p>
        </p:txBody>
      </p:sp>
      <p:sp>
        <p:nvSpPr>
          <p:cNvPr id="10" name="object 10"/>
          <p:cNvSpPr/>
          <p:nvPr/>
        </p:nvSpPr>
        <p:spPr>
          <a:xfrm>
            <a:off x="8096250" y="3971925"/>
            <a:ext cx="409575" cy="419100"/>
          </a:xfrm>
          <a:custGeom>
            <a:avLst/>
            <a:gdLst/>
            <a:ahLst/>
            <a:cxnLst/>
            <a:rect l="l" t="t" r="r" b="b"/>
            <a:pathLst>
              <a:path w="409575" h="419100">
                <a:moveTo>
                  <a:pt x="204850" y="0"/>
                </a:moveTo>
                <a:lnTo>
                  <a:pt x="157873" y="5534"/>
                </a:lnTo>
                <a:lnTo>
                  <a:pt x="114753" y="21298"/>
                </a:lnTo>
                <a:lnTo>
                  <a:pt x="76718" y="46034"/>
                </a:lnTo>
                <a:lnTo>
                  <a:pt x="44996" y="78485"/>
                </a:lnTo>
                <a:lnTo>
                  <a:pt x="20817" y="117393"/>
                </a:lnTo>
                <a:lnTo>
                  <a:pt x="5409" y="161500"/>
                </a:lnTo>
                <a:lnTo>
                  <a:pt x="0" y="209550"/>
                </a:lnTo>
                <a:lnTo>
                  <a:pt x="5409" y="257599"/>
                </a:lnTo>
                <a:lnTo>
                  <a:pt x="20817" y="301706"/>
                </a:lnTo>
                <a:lnTo>
                  <a:pt x="44996" y="340614"/>
                </a:lnTo>
                <a:lnTo>
                  <a:pt x="76718" y="373065"/>
                </a:lnTo>
                <a:lnTo>
                  <a:pt x="114753" y="397801"/>
                </a:lnTo>
                <a:lnTo>
                  <a:pt x="157873" y="413565"/>
                </a:lnTo>
                <a:lnTo>
                  <a:pt x="204850" y="419100"/>
                </a:lnTo>
                <a:lnTo>
                  <a:pt x="251781" y="413565"/>
                </a:lnTo>
                <a:lnTo>
                  <a:pt x="294867" y="397801"/>
                </a:lnTo>
                <a:lnTo>
                  <a:pt x="332880" y="373065"/>
                </a:lnTo>
                <a:lnTo>
                  <a:pt x="364588" y="340614"/>
                </a:lnTo>
                <a:lnTo>
                  <a:pt x="388760" y="301706"/>
                </a:lnTo>
                <a:lnTo>
                  <a:pt x="404166" y="257599"/>
                </a:lnTo>
                <a:lnTo>
                  <a:pt x="409575" y="209550"/>
                </a:lnTo>
                <a:lnTo>
                  <a:pt x="404166" y="161500"/>
                </a:lnTo>
                <a:lnTo>
                  <a:pt x="388760" y="117393"/>
                </a:lnTo>
                <a:lnTo>
                  <a:pt x="364588" y="78485"/>
                </a:lnTo>
                <a:lnTo>
                  <a:pt x="332880" y="46034"/>
                </a:lnTo>
                <a:lnTo>
                  <a:pt x="294867" y="21298"/>
                </a:lnTo>
                <a:lnTo>
                  <a:pt x="251781" y="5534"/>
                </a:lnTo>
                <a:lnTo>
                  <a:pt x="204850" y="0"/>
                </a:lnTo>
                <a:close/>
              </a:path>
            </a:pathLst>
          </a:custGeom>
          <a:solidFill>
            <a:srgbClr val="FFFFFF"/>
          </a:solidFill>
        </p:spPr>
        <p:txBody>
          <a:bodyPr wrap="square" lIns="0" tIns="0" rIns="0" bIns="0" rtlCol="0"/>
          <a:lstStyle/>
          <a:p>
            <a:endParaRPr/>
          </a:p>
        </p:txBody>
      </p:sp>
      <p:pic>
        <p:nvPicPr>
          <p:cNvPr id="11" name="object 11"/>
          <p:cNvPicPr/>
          <p:nvPr/>
        </p:nvPicPr>
        <p:blipFill>
          <a:blip r:embed="rId4" cstate="print"/>
          <a:stretch>
            <a:fillRect/>
          </a:stretch>
        </p:blipFill>
        <p:spPr>
          <a:xfrm>
            <a:off x="8620125" y="3876675"/>
            <a:ext cx="219075" cy="209550"/>
          </a:xfrm>
          <a:prstGeom prst="rect">
            <a:avLst/>
          </a:prstGeom>
        </p:spPr>
      </p:pic>
      <p:pic>
        <p:nvPicPr>
          <p:cNvPr id="12" name="object 12"/>
          <p:cNvPicPr/>
          <p:nvPr/>
        </p:nvPicPr>
        <p:blipFill>
          <a:blip r:embed="rId5" cstate="print"/>
          <a:stretch>
            <a:fillRect/>
          </a:stretch>
        </p:blipFill>
        <p:spPr>
          <a:xfrm>
            <a:off x="7553325" y="4800600"/>
            <a:ext cx="209550" cy="209550"/>
          </a:xfrm>
          <a:prstGeom prst="rect">
            <a:avLst/>
          </a:prstGeom>
        </p:spPr>
      </p:pic>
      <p:pic>
        <p:nvPicPr>
          <p:cNvPr id="13" name="object 13"/>
          <p:cNvPicPr/>
          <p:nvPr/>
        </p:nvPicPr>
        <p:blipFill>
          <a:blip r:embed="rId6" cstate="print"/>
          <a:stretch>
            <a:fillRect/>
          </a:stretch>
        </p:blipFill>
        <p:spPr>
          <a:xfrm>
            <a:off x="7324725" y="4676775"/>
            <a:ext cx="95250" cy="95250"/>
          </a:xfrm>
          <a:prstGeom prst="rect">
            <a:avLst/>
          </a:prstGeom>
        </p:spPr>
      </p:pic>
      <p:pic>
        <p:nvPicPr>
          <p:cNvPr id="14" name="object 14"/>
          <p:cNvPicPr/>
          <p:nvPr/>
        </p:nvPicPr>
        <p:blipFill>
          <a:blip r:embed="rId7" cstate="print"/>
          <a:stretch>
            <a:fillRect/>
          </a:stretch>
        </p:blipFill>
        <p:spPr>
          <a:xfrm>
            <a:off x="257175" y="1581150"/>
            <a:ext cx="95250" cy="85725"/>
          </a:xfrm>
          <a:prstGeom prst="rect">
            <a:avLst/>
          </a:prstGeom>
        </p:spPr>
      </p:pic>
      <p:sp>
        <p:nvSpPr>
          <p:cNvPr id="15" name="object 15"/>
          <p:cNvSpPr/>
          <p:nvPr/>
        </p:nvSpPr>
        <p:spPr>
          <a:xfrm>
            <a:off x="8729726" y="3205226"/>
            <a:ext cx="342900" cy="333375"/>
          </a:xfrm>
          <a:custGeom>
            <a:avLst/>
            <a:gdLst/>
            <a:ahLst/>
            <a:cxnLst/>
            <a:rect l="l" t="t" r="r" b="b"/>
            <a:pathLst>
              <a:path w="342900" h="333375">
                <a:moveTo>
                  <a:pt x="300100" y="83566"/>
                </a:moveTo>
                <a:lnTo>
                  <a:pt x="303783" y="80010"/>
                </a:lnTo>
                <a:lnTo>
                  <a:pt x="307975" y="77978"/>
                </a:lnTo>
                <a:lnTo>
                  <a:pt x="312547" y="76454"/>
                </a:lnTo>
                <a:lnTo>
                  <a:pt x="316738" y="75437"/>
                </a:lnTo>
                <a:lnTo>
                  <a:pt x="321437" y="74422"/>
                </a:lnTo>
                <a:lnTo>
                  <a:pt x="326135" y="72390"/>
                </a:lnTo>
                <a:lnTo>
                  <a:pt x="330326" y="69850"/>
                </a:lnTo>
                <a:lnTo>
                  <a:pt x="335025" y="66293"/>
                </a:lnTo>
                <a:lnTo>
                  <a:pt x="338708" y="62230"/>
                </a:lnTo>
                <a:lnTo>
                  <a:pt x="340741" y="57657"/>
                </a:lnTo>
                <a:lnTo>
                  <a:pt x="342265" y="52705"/>
                </a:lnTo>
                <a:lnTo>
                  <a:pt x="342773" y="47117"/>
                </a:lnTo>
                <a:lnTo>
                  <a:pt x="327659" y="14605"/>
                </a:lnTo>
                <a:lnTo>
                  <a:pt x="294385" y="0"/>
                </a:lnTo>
                <a:lnTo>
                  <a:pt x="288671" y="507"/>
                </a:lnTo>
                <a:lnTo>
                  <a:pt x="283464" y="2031"/>
                </a:lnTo>
                <a:lnTo>
                  <a:pt x="278765" y="4063"/>
                </a:lnTo>
                <a:lnTo>
                  <a:pt x="274574" y="7493"/>
                </a:lnTo>
                <a:lnTo>
                  <a:pt x="270891" y="11556"/>
                </a:lnTo>
                <a:lnTo>
                  <a:pt x="268350" y="16129"/>
                </a:lnTo>
                <a:lnTo>
                  <a:pt x="266700" y="20193"/>
                </a:lnTo>
                <a:lnTo>
                  <a:pt x="265683" y="24765"/>
                </a:lnTo>
                <a:lnTo>
                  <a:pt x="264159" y="29337"/>
                </a:lnTo>
                <a:lnTo>
                  <a:pt x="262635" y="33400"/>
                </a:lnTo>
                <a:lnTo>
                  <a:pt x="260476" y="37973"/>
                </a:lnTo>
                <a:lnTo>
                  <a:pt x="256794" y="41529"/>
                </a:lnTo>
                <a:lnTo>
                  <a:pt x="251078" y="47117"/>
                </a:lnTo>
                <a:lnTo>
                  <a:pt x="245872" y="50546"/>
                </a:lnTo>
                <a:lnTo>
                  <a:pt x="241173" y="52705"/>
                </a:lnTo>
                <a:lnTo>
                  <a:pt x="236981" y="53593"/>
                </a:lnTo>
                <a:lnTo>
                  <a:pt x="232918" y="53593"/>
                </a:lnTo>
                <a:lnTo>
                  <a:pt x="229234" y="52705"/>
                </a:lnTo>
                <a:lnTo>
                  <a:pt x="225551" y="50165"/>
                </a:lnTo>
                <a:lnTo>
                  <a:pt x="221869" y="47625"/>
                </a:lnTo>
                <a:lnTo>
                  <a:pt x="218313" y="43561"/>
                </a:lnTo>
                <a:lnTo>
                  <a:pt x="214629" y="39497"/>
                </a:lnTo>
                <a:lnTo>
                  <a:pt x="206882" y="29337"/>
                </a:lnTo>
                <a:lnTo>
                  <a:pt x="197484" y="18161"/>
                </a:lnTo>
                <a:lnTo>
                  <a:pt x="192277" y="12065"/>
                </a:lnTo>
                <a:lnTo>
                  <a:pt x="186563" y="5968"/>
                </a:lnTo>
                <a:lnTo>
                  <a:pt x="183388" y="3556"/>
                </a:lnTo>
                <a:lnTo>
                  <a:pt x="179197" y="1524"/>
                </a:lnTo>
                <a:lnTo>
                  <a:pt x="175514" y="507"/>
                </a:lnTo>
                <a:lnTo>
                  <a:pt x="171450" y="0"/>
                </a:lnTo>
                <a:lnTo>
                  <a:pt x="144272" y="15621"/>
                </a:lnTo>
                <a:lnTo>
                  <a:pt x="137541" y="20193"/>
                </a:lnTo>
                <a:lnTo>
                  <a:pt x="113538" y="50165"/>
                </a:lnTo>
                <a:lnTo>
                  <a:pt x="112522" y="53086"/>
                </a:lnTo>
                <a:lnTo>
                  <a:pt x="112014" y="56134"/>
                </a:lnTo>
                <a:lnTo>
                  <a:pt x="112014" y="59181"/>
                </a:lnTo>
                <a:lnTo>
                  <a:pt x="119760" y="74930"/>
                </a:lnTo>
                <a:lnTo>
                  <a:pt x="123951" y="77978"/>
                </a:lnTo>
                <a:lnTo>
                  <a:pt x="128143" y="80010"/>
                </a:lnTo>
                <a:lnTo>
                  <a:pt x="132333" y="82042"/>
                </a:lnTo>
                <a:lnTo>
                  <a:pt x="154685" y="91693"/>
                </a:lnTo>
                <a:lnTo>
                  <a:pt x="158369" y="95757"/>
                </a:lnTo>
                <a:lnTo>
                  <a:pt x="160400" y="100203"/>
                </a:lnTo>
                <a:lnTo>
                  <a:pt x="162051" y="105282"/>
                </a:lnTo>
                <a:lnTo>
                  <a:pt x="162559" y="111379"/>
                </a:lnTo>
                <a:lnTo>
                  <a:pt x="162051" y="115443"/>
                </a:lnTo>
                <a:lnTo>
                  <a:pt x="161544" y="120015"/>
                </a:lnTo>
                <a:lnTo>
                  <a:pt x="159893" y="124079"/>
                </a:lnTo>
                <a:lnTo>
                  <a:pt x="158369" y="128143"/>
                </a:lnTo>
                <a:lnTo>
                  <a:pt x="156209" y="132206"/>
                </a:lnTo>
                <a:lnTo>
                  <a:pt x="153670" y="136271"/>
                </a:lnTo>
                <a:lnTo>
                  <a:pt x="150495" y="139826"/>
                </a:lnTo>
                <a:lnTo>
                  <a:pt x="147447" y="143256"/>
                </a:lnTo>
                <a:lnTo>
                  <a:pt x="143764" y="146304"/>
                </a:lnTo>
                <a:lnTo>
                  <a:pt x="140080" y="149351"/>
                </a:lnTo>
                <a:lnTo>
                  <a:pt x="136525" y="151384"/>
                </a:lnTo>
                <a:lnTo>
                  <a:pt x="132333" y="153924"/>
                </a:lnTo>
                <a:lnTo>
                  <a:pt x="128143" y="155448"/>
                </a:lnTo>
                <a:lnTo>
                  <a:pt x="123444" y="156972"/>
                </a:lnTo>
                <a:lnTo>
                  <a:pt x="118745" y="157480"/>
                </a:lnTo>
                <a:lnTo>
                  <a:pt x="114553" y="157987"/>
                </a:lnTo>
                <a:lnTo>
                  <a:pt x="108839" y="157480"/>
                </a:lnTo>
                <a:lnTo>
                  <a:pt x="103631" y="155956"/>
                </a:lnTo>
                <a:lnTo>
                  <a:pt x="98425" y="153924"/>
                </a:lnTo>
                <a:lnTo>
                  <a:pt x="94233" y="150368"/>
                </a:lnTo>
                <a:lnTo>
                  <a:pt x="90677" y="146304"/>
                </a:lnTo>
                <a:lnTo>
                  <a:pt x="88010" y="141859"/>
                </a:lnTo>
                <a:lnTo>
                  <a:pt x="86487" y="137287"/>
                </a:lnTo>
                <a:lnTo>
                  <a:pt x="84835" y="132715"/>
                </a:lnTo>
                <a:lnTo>
                  <a:pt x="83820" y="128650"/>
                </a:lnTo>
                <a:lnTo>
                  <a:pt x="82296" y="124587"/>
                </a:lnTo>
                <a:lnTo>
                  <a:pt x="80264" y="120523"/>
                </a:lnTo>
                <a:lnTo>
                  <a:pt x="77089" y="116459"/>
                </a:lnTo>
                <a:lnTo>
                  <a:pt x="60959" y="108838"/>
                </a:lnTo>
                <a:lnTo>
                  <a:pt x="57784" y="108838"/>
                </a:lnTo>
                <a:lnTo>
                  <a:pt x="54609" y="109347"/>
                </a:lnTo>
                <a:lnTo>
                  <a:pt x="51562" y="110362"/>
                </a:lnTo>
                <a:lnTo>
                  <a:pt x="47878" y="111379"/>
                </a:lnTo>
                <a:lnTo>
                  <a:pt x="16128" y="140335"/>
                </a:lnTo>
                <a:lnTo>
                  <a:pt x="11429" y="146304"/>
                </a:lnTo>
                <a:lnTo>
                  <a:pt x="7747" y="151892"/>
                </a:lnTo>
                <a:lnTo>
                  <a:pt x="2031" y="161544"/>
                </a:lnTo>
                <a:lnTo>
                  <a:pt x="507" y="164592"/>
                </a:lnTo>
                <a:lnTo>
                  <a:pt x="0" y="166624"/>
                </a:lnTo>
                <a:lnTo>
                  <a:pt x="507" y="170687"/>
                </a:lnTo>
                <a:lnTo>
                  <a:pt x="1524" y="174244"/>
                </a:lnTo>
                <a:lnTo>
                  <a:pt x="3555" y="178307"/>
                </a:lnTo>
                <a:lnTo>
                  <a:pt x="6223" y="181356"/>
                </a:lnTo>
                <a:lnTo>
                  <a:pt x="12446" y="186944"/>
                </a:lnTo>
                <a:lnTo>
                  <a:pt x="18669" y="191897"/>
                </a:lnTo>
                <a:lnTo>
                  <a:pt x="30225" y="201041"/>
                </a:lnTo>
                <a:lnTo>
                  <a:pt x="40640" y="208661"/>
                </a:lnTo>
                <a:lnTo>
                  <a:pt x="44703" y="212217"/>
                </a:lnTo>
                <a:lnTo>
                  <a:pt x="48895" y="215773"/>
                </a:lnTo>
                <a:lnTo>
                  <a:pt x="51562" y="219329"/>
                </a:lnTo>
                <a:lnTo>
                  <a:pt x="54101" y="222885"/>
                </a:lnTo>
                <a:lnTo>
                  <a:pt x="55245" y="226441"/>
                </a:lnTo>
                <a:lnTo>
                  <a:pt x="55245" y="230505"/>
                </a:lnTo>
                <a:lnTo>
                  <a:pt x="54101" y="234569"/>
                </a:lnTo>
                <a:lnTo>
                  <a:pt x="52070" y="239013"/>
                </a:lnTo>
                <a:lnTo>
                  <a:pt x="48387" y="244094"/>
                </a:lnTo>
                <a:lnTo>
                  <a:pt x="42672" y="249681"/>
                </a:lnTo>
                <a:lnTo>
                  <a:pt x="21335" y="258825"/>
                </a:lnTo>
                <a:lnTo>
                  <a:pt x="16637" y="260857"/>
                </a:lnTo>
                <a:lnTo>
                  <a:pt x="12446" y="263398"/>
                </a:lnTo>
                <a:lnTo>
                  <a:pt x="7747" y="266954"/>
                </a:lnTo>
                <a:lnTo>
                  <a:pt x="4191" y="271018"/>
                </a:lnTo>
                <a:lnTo>
                  <a:pt x="2031" y="275590"/>
                </a:lnTo>
                <a:lnTo>
                  <a:pt x="507" y="280543"/>
                </a:lnTo>
                <a:lnTo>
                  <a:pt x="0" y="286131"/>
                </a:lnTo>
                <a:lnTo>
                  <a:pt x="15113" y="318643"/>
                </a:lnTo>
                <a:lnTo>
                  <a:pt x="18669" y="321691"/>
                </a:lnTo>
                <a:lnTo>
                  <a:pt x="22351" y="324231"/>
                </a:lnTo>
                <a:lnTo>
                  <a:pt x="26543" y="326771"/>
                </a:lnTo>
                <a:lnTo>
                  <a:pt x="30733" y="329311"/>
                </a:lnTo>
                <a:lnTo>
                  <a:pt x="34925" y="330835"/>
                </a:lnTo>
                <a:lnTo>
                  <a:pt x="39624" y="332232"/>
                </a:lnTo>
                <a:lnTo>
                  <a:pt x="43688" y="332740"/>
                </a:lnTo>
                <a:lnTo>
                  <a:pt x="48387" y="333248"/>
                </a:lnTo>
                <a:lnTo>
                  <a:pt x="54101" y="332740"/>
                </a:lnTo>
                <a:lnTo>
                  <a:pt x="59308" y="331216"/>
                </a:lnTo>
                <a:lnTo>
                  <a:pt x="64007" y="329311"/>
                </a:lnTo>
                <a:lnTo>
                  <a:pt x="68199" y="325755"/>
                </a:lnTo>
                <a:lnTo>
                  <a:pt x="71881" y="321691"/>
                </a:lnTo>
                <a:lnTo>
                  <a:pt x="74422" y="317119"/>
                </a:lnTo>
                <a:lnTo>
                  <a:pt x="76073" y="313055"/>
                </a:lnTo>
                <a:lnTo>
                  <a:pt x="77089" y="308482"/>
                </a:lnTo>
                <a:lnTo>
                  <a:pt x="78613" y="303911"/>
                </a:lnTo>
                <a:lnTo>
                  <a:pt x="80264" y="299847"/>
                </a:lnTo>
                <a:lnTo>
                  <a:pt x="82296" y="295275"/>
                </a:lnTo>
                <a:lnTo>
                  <a:pt x="85978" y="291719"/>
                </a:lnTo>
                <a:lnTo>
                  <a:pt x="91694" y="286638"/>
                </a:lnTo>
                <a:lnTo>
                  <a:pt x="96900" y="282701"/>
                </a:lnTo>
                <a:lnTo>
                  <a:pt x="101600" y="280543"/>
                </a:lnTo>
                <a:lnTo>
                  <a:pt x="105791" y="279654"/>
                </a:lnTo>
                <a:lnTo>
                  <a:pt x="109854" y="279654"/>
                </a:lnTo>
                <a:lnTo>
                  <a:pt x="113538" y="280543"/>
                </a:lnTo>
                <a:lnTo>
                  <a:pt x="117221" y="283082"/>
                </a:lnTo>
                <a:lnTo>
                  <a:pt x="120903" y="285623"/>
                </a:lnTo>
                <a:lnTo>
                  <a:pt x="124459" y="289687"/>
                </a:lnTo>
                <a:lnTo>
                  <a:pt x="128143" y="293750"/>
                </a:lnTo>
                <a:lnTo>
                  <a:pt x="136017" y="303911"/>
                </a:lnTo>
                <a:lnTo>
                  <a:pt x="145288" y="315087"/>
                </a:lnTo>
                <a:lnTo>
                  <a:pt x="150495" y="321183"/>
                </a:lnTo>
                <a:lnTo>
                  <a:pt x="156209" y="327279"/>
                </a:lnTo>
                <a:lnTo>
                  <a:pt x="159384" y="329692"/>
                </a:lnTo>
                <a:lnTo>
                  <a:pt x="163575" y="331724"/>
                </a:lnTo>
                <a:lnTo>
                  <a:pt x="167258" y="332740"/>
                </a:lnTo>
                <a:lnTo>
                  <a:pt x="171450" y="333248"/>
                </a:lnTo>
                <a:lnTo>
                  <a:pt x="198500" y="317627"/>
                </a:lnTo>
                <a:lnTo>
                  <a:pt x="205231" y="313055"/>
                </a:lnTo>
                <a:lnTo>
                  <a:pt x="229234" y="283082"/>
                </a:lnTo>
                <a:lnTo>
                  <a:pt x="230250" y="280162"/>
                </a:lnTo>
                <a:lnTo>
                  <a:pt x="230758" y="277113"/>
                </a:lnTo>
                <a:lnTo>
                  <a:pt x="230758" y="274066"/>
                </a:lnTo>
                <a:lnTo>
                  <a:pt x="223012" y="258318"/>
                </a:lnTo>
                <a:lnTo>
                  <a:pt x="201041" y="249174"/>
                </a:lnTo>
                <a:lnTo>
                  <a:pt x="196469" y="247142"/>
                </a:lnTo>
                <a:lnTo>
                  <a:pt x="192277" y="245110"/>
                </a:lnTo>
                <a:lnTo>
                  <a:pt x="188087" y="241554"/>
                </a:lnTo>
                <a:lnTo>
                  <a:pt x="184403" y="237490"/>
                </a:lnTo>
                <a:lnTo>
                  <a:pt x="182372" y="233044"/>
                </a:lnTo>
                <a:lnTo>
                  <a:pt x="180721" y="227965"/>
                </a:lnTo>
                <a:lnTo>
                  <a:pt x="180213" y="221869"/>
                </a:lnTo>
                <a:lnTo>
                  <a:pt x="180721" y="217805"/>
                </a:lnTo>
                <a:lnTo>
                  <a:pt x="181228" y="213232"/>
                </a:lnTo>
                <a:lnTo>
                  <a:pt x="182879" y="209169"/>
                </a:lnTo>
                <a:lnTo>
                  <a:pt x="184403" y="205105"/>
                </a:lnTo>
                <a:lnTo>
                  <a:pt x="186563" y="201041"/>
                </a:lnTo>
                <a:lnTo>
                  <a:pt x="189102" y="196976"/>
                </a:lnTo>
                <a:lnTo>
                  <a:pt x="192277" y="193421"/>
                </a:lnTo>
                <a:lnTo>
                  <a:pt x="195325" y="189992"/>
                </a:lnTo>
                <a:lnTo>
                  <a:pt x="199008" y="186944"/>
                </a:lnTo>
                <a:lnTo>
                  <a:pt x="202692" y="184404"/>
                </a:lnTo>
                <a:lnTo>
                  <a:pt x="224027" y="175768"/>
                </a:lnTo>
                <a:lnTo>
                  <a:pt x="228219" y="175260"/>
                </a:lnTo>
                <a:lnTo>
                  <a:pt x="233933" y="175768"/>
                </a:lnTo>
                <a:lnTo>
                  <a:pt x="239141" y="177292"/>
                </a:lnTo>
                <a:lnTo>
                  <a:pt x="244348" y="179324"/>
                </a:lnTo>
                <a:lnTo>
                  <a:pt x="248539" y="182880"/>
                </a:lnTo>
                <a:lnTo>
                  <a:pt x="252222" y="186944"/>
                </a:lnTo>
                <a:lnTo>
                  <a:pt x="254762" y="191388"/>
                </a:lnTo>
                <a:lnTo>
                  <a:pt x="256285" y="195961"/>
                </a:lnTo>
                <a:lnTo>
                  <a:pt x="257937" y="200532"/>
                </a:lnTo>
                <a:lnTo>
                  <a:pt x="258952" y="204597"/>
                </a:lnTo>
                <a:lnTo>
                  <a:pt x="260476" y="208661"/>
                </a:lnTo>
                <a:lnTo>
                  <a:pt x="262635" y="212725"/>
                </a:lnTo>
                <a:lnTo>
                  <a:pt x="265683" y="216788"/>
                </a:lnTo>
                <a:lnTo>
                  <a:pt x="281813" y="224409"/>
                </a:lnTo>
                <a:lnTo>
                  <a:pt x="284988" y="224409"/>
                </a:lnTo>
                <a:lnTo>
                  <a:pt x="288163" y="223900"/>
                </a:lnTo>
                <a:lnTo>
                  <a:pt x="291210" y="222885"/>
                </a:lnTo>
                <a:lnTo>
                  <a:pt x="294894" y="221869"/>
                </a:lnTo>
                <a:lnTo>
                  <a:pt x="326644" y="192912"/>
                </a:lnTo>
                <a:lnTo>
                  <a:pt x="331343" y="186944"/>
                </a:lnTo>
                <a:lnTo>
                  <a:pt x="335025" y="181356"/>
                </a:lnTo>
                <a:lnTo>
                  <a:pt x="340741" y="171704"/>
                </a:lnTo>
                <a:lnTo>
                  <a:pt x="342265" y="168656"/>
                </a:lnTo>
                <a:lnTo>
                  <a:pt x="342773" y="166624"/>
                </a:lnTo>
                <a:lnTo>
                  <a:pt x="342265" y="162560"/>
                </a:lnTo>
                <a:lnTo>
                  <a:pt x="341249" y="159004"/>
                </a:lnTo>
                <a:lnTo>
                  <a:pt x="339217" y="154940"/>
                </a:lnTo>
                <a:lnTo>
                  <a:pt x="336550" y="151892"/>
                </a:lnTo>
                <a:lnTo>
                  <a:pt x="330326" y="146304"/>
                </a:lnTo>
                <a:lnTo>
                  <a:pt x="324103" y="141350"/>
                </a:lnTo>
                <a:lnTo>
                  <a:pt x="312547" y="132206"/>
                </a:lnTo>
                <a:lnTo>
                  <a:pt x="302132" y="124587"/>
                </a:lnTo>
                <a:lnTo>
                  <a:pt x="298069" y="121031"/>
                </a:lnTo>
                <a:lnTo>
                  <a:pt x="293877" y="117475"/>
                </a:lnTo>
                <a:lnTo>
                  <a:pt x="291210" y="113918"/>
                </a:lnTo>
                <a:lnTo>
                  <a:pt x="288671" y="110362"/>
                </a:lnTo>
                <a:lnTo>
                  <a:pt x="287654" y="106806"/>
                </a:lnTo>
                <a:lnTo>
                  <a:pt x="287654" y="102743"/>
                </a:lnTo>
                <a:lnTo>
                  <a:pt x="288671" y="98679"/>
                </a:lnTo>
                <a:lnTo>
                  <a:pt x="290702" y="94234"/>
                </a:lnTo>
                <a:lnTo>
                  <a:pt x="294385" y="89154"/>
                </a:lnTo>
                <a:lnTo>
                  <a:pt x="300100" y="83566"/>
                </a:lnTo>
                <a:close/>
              </a:path>
            </a:pathLst>
          </a:custGeom>
          <a:ln w="12174">
            <a:solidFill>
              <a:srgbClr val="FB4067"/>
            </a:solidFill>
          </a:ln>
        </p:spPr>
        <p:txBody>
          <a:bodyPr wrap="square" lIns="0" tIns="0" rIns="0" bIns="0" rtlCol="0"/>
          <a:lstStyle/>
          <a:p>
            <a:endParaRPr/>
          </a:p>
        </p:txBody>
      </p:sp>
      <p:sp>
        <p:nvSpPr>
          <p:cNvPr id="16" name="object 16"/>
          <p:cNvSpPr/>
          <p:nvPr/>
        </p:nvSpPr>
        <p:spPr>
          <a:xfrm>
            <a:off x="8148701" y="4481538"/>
            <a:ext cx="504825" cy="476250"/>
          </a:xfrm>
          <a:custGeom>
            <a:avLst/>
            <a:gdLst/>
            <a:ahLst/>
            <a:cxnLst/>
            <a:rect l="l" t="t" r="r" b="b"/>
            <a:pathLst>
              <a:path w="504825" h="476250">
                <a:moveTo>
                  <a:pt x="0" y="180949"/>
                </a:moveTo>
                <a:lnTo>
                  <a:pt x="0" y="457149"/>
                </a:lnTo>
                <a:lnTo>
                  <a:pt x="123698" y="457149"/>
                </a:lnTo>
                <a:lnTo>
                  <a:pt x="123698" y="180949"/>
                </a:lnTo>
                <a:lnTo>
                  <a:pt x="0" y="180949"/>
                </a:lnTo>
                <a:close/>
              </a:path>
              <a:path w="504825" h="476250">
                <a:moveTo>
                  <a:pt x="76073" y="256692"/>
                </a:moveTo>
                <a:lnTo>
                  <a:pt x="71500" y="255930"/>
                </a:lnTo>
                <a:lnTo>
                  <a:pt x="67564" y="255181"/>
                </a:lnTo>
                <a:lnTo>
                  <a:pt x="53721" y="234505"/>
                </a:lnTo>
                <a:lnTo>
                  <a:pt x="54482" y="229920"/>
                </a:lnTo>
                <a:lnTo>
                  <a:pt x="55372" y="226098"/>
                </a:lnTo>
                <a:lnTo>
                  <a:pt x="57657" y="222262"/>
                </a:lnTo>
                <a:lnTo>
                  <a:pt x="60705" y="219214"/>
                </a:lnTo>
                <a:lnTo>
                  <a:pt x="63753" y="216128"/>
                </a:lnTo>
                <a:lnTo>
                  <a:pt x="67564" y="214629"/>
                </a:lnTo>
                <a:lnTo>
                  <a:pt x="71500" y="213080"/>
                </a:lnTo>
                <a:lnTo>
                  <a:pt x="76073" y="212331"/>
                </a:lnTo>
                <a:lnTo>
                  <a:pt x="80645" y="213080"/>
                </a:lnTo>
                <a:lnTo>
                  <a:pt x="84454" y="214629"/>
                </a:lnTo>
                <a:lnTo>
                  <a:pt x="88392" y="216128"/>
                </a:lnTo>
                <a:lnTo>
                  <a:pt x="91440" y="219214"/>
                </a:lnTo>
                <a:lnTo>
                  <a:pt x="94488" y="222262"/>
                </a:lnTo>
                <a:lnTo>
                  <a:pt x="96774" y="226098"/>
                </a:lnTo>
                <a:lnTo>
                  <a:pt x="97535" y="229920"/>
                </a:lnTo>
                <a:lnTo>
                  <a:pt x="98425" y="234505"/>
                </a:lnTo>
                <a:lnTo>
                  <a:pt x="76073" y="256692"/>
                </a:lnTo>
                <a:close/>
              </a:path>
              <a:path w="504825" h="476250">
                <a:moveTo>
                  <a:pt x="133350" y="411822"/>
                </a:moveTo>
                <a:lnTo>
                  <a:pt x="179070" y="411822"/>
                </a:lnTo>
                <a:lnTo>
                  <a:pt x="193801" y="419290"/>
                </a:lnTo>
                <a:lnTo>
                  <a:pt x="214502" y="428294"/>
                </a:lnTo>
                <a:lnTo>
                  <a:pt x="270637" y="449999"/>
                </a:lnTo>
                <a:lnTo>
                  <a:pt x="318643" y="464235"/>
                </a:lnTo>
                <a:lnTo>
                  <a:pt x="334899" y="467956"/>
                </a:lnTo>
                <a:lnTo>
                  <a:pt x="350393" y="471703"/>
                </a:lnTo>
                <a:lnTo>
                  <a:pt x="365887" y="473951"/>
                </a:lnTo>
                <a:lnTo>
                  <a:pt x="379983" y="475462"/>
                </a:lnTo>
                <a:lnTo>
                  <a:pt x="393953" y="476199"/>
                </a:lnTo>
                <a:lnTo>
                  <a:pt x="417575" y="476199"/>
                </a:lnTo>
                <a:lnTo>
                  <a:pt x="430149" y="475462"/>
                </a:lnTo>
                <a:lnTo>
                  <a:pt x="467741" y="462724"/>
                </a:lnTo>
                <a:lnTo>
                  <a:pt x="472948" y="434263"/>
                </a:lnTo>
                <a:lnTo>
                  <a:pt x="472313" y="429031"/>
                </a:lnTo>
                <a:lnTo>
                  <a:pt x="470789" y="424548"/>
                </a:lnTo>
                <a:lnTo>
                  <a:pt x="467741" y="420052"/>
                </a:lnTo>
                <a:lnTo>
                  <a:pt x="463423" y="416305"/>
                </a:lnTo>
                <a:lnTo>
                  <a:pt x="467105" y="415569"/>
                </a:lnTo>
                <a:lnTo>
                  <a:pt x="470789" y="414058"/>
                </a:lnTo>
                <a:lnTo>
                  <a:pt x="474472" y="412559"/>
                </a:lnTo>
                <a:lnTo>
                  <a:pt x="486282" y="367639"/>
                </a:lnTo>
                <a:lnTo>
                  <a:pt x="486282" y="363893"/>
                </a:lnTo>
                <a:lnTo>
                  <a:pt x="486282" y="360908"/>
                </a:lnTo>
                <a:lnTo>
                  <a:pt x="485521" y="357149"/>
                </a:lnTo>
                <a:lnTo>
                  <a:pt x="483997" y="354177"/>
                </a:lnTo>
                <a:lnTo>
                  <a:pt x="480314" y="348919"/>
                </a:lnTo>
                <a:lnTo>
                  <a:pt x="478154" y="346671"/>
                </a:lnTo>
                <a:lnTo>
                  <a:pt x="475869" y="344423"/>
                </a:lnTo>
                <a:lnTo>
                  <a:pt x="496570" y="296494"/>
                </a:lnTo>
                <a:lnTo>
                  <a:pt x="496570" y="292747"/>
                </a:lnTo>
                <a:lnTo>
                  <a:pt x="496570" y="289026"/>
                </a:lnTo>
                <a:lnTo>
                  <a:pt x="495934" y="285280"/>
                </a:lnTo>
                <a:lnTo>
                  <a:pt x="485521" y="272541"/>
                </a:lnTo>
                <a:lnTo>
                  <a:pt x="504698" y="224624"/>
                </a:lnTo>
                <a:lnTo>
                  <a:pt x="472313" y="194678"/>
                </a:lnTo>
                <a:lnTo>
                  <a:pt x="453008" y="190919"/>
                </a:lnTo>
                <a:lnTo>
                  <a:pt x="432307" y="187947"/>
                </a:lnTo>
                <a:lnTo>
                  <a:pt x="400557" y="184924"/>
                </a:lnTo>
                <a:lnTo>
                  <a:pt x="362966" y="182689"/>
                </a:lnTo>
                <a:lnTo>
                  <a:pt x="324612" y="180441"/>
                </a:lnTo>
                <a:lnTo>
                  <a:pt x="329692" y="171462"/>
                </a:lnTo>
                <a:lnTo>
                  <a:pt x="334137" y="160985"/>
                </a:lnTo>
                <a:lnTo>
                  <a:pt x="338581" y="149758"/>
                </a:lnTo>
                <a:lnTo>
                  <a:pt x="341502" y="137769"/>
                </a:lnTo>
                <a:lnTo>
                  <a:pt x="344550" y="125780"/>
                </a:lnTo>
                <a:lnTo>
                  <a:pt x="347472" y="113055"/>
                </a:lnTo>
                <a:lnTo>
                  <a:pt x="350393" y="88366"/>
                </a:lnTo>
                <a:lnTo>
                  <a:pt x="352678" y="65887"/>
                </a:lnTo>
                <a:lnTo>
                  <a:pt x="354075" y="47167"/>
                </a:lnTo>
                <a:lnTo>
                  <a:pt x="354075" y="29946"/>
                </a:lnTo>
                <a:lnTo>
                  <a:pt x="354075" y="24688"/>
                </a:lnTo>
                <a:lnTo>
                  <a:pt x="351917" y="18694"/>
                </a:lnTo>
                <a:lnTo>
                  <a:pt x="324612" y="0"/>
                </a:lnTo>
                <a:lnTo>
                  <a:pt x="313435" y="749"/>
                </a:lnTo>
                <a:lnTo>
                  <a:pt x="306070" y="2247"/>
                </a:lnTo>
                <a:lnTo>
                  <a:pt x="300227" y="4495"/>
                </a:lnTo>
                <a:lnTo>
                  <a:pt x="295782" y="6743"/>
                </a:lnTo>
                <a:lnTo>
                  <a:pt x="283972" y="44919"/>
                </a:lnTo>
                <a:lnTo>
                  <a:pt x="266192" y="92087"/>
                </a:lnTo>
                <a:lnTo>
                  <a:pt x="250698" y="120548"/>
                </a:lnTo>
                <a:lnTo>
                  <a:pt x="244094" y="127279"/>
                </a:lnTo>
                <a:lnTo>
                  <a:pt x="233679" y="137769"/>
                </a:lnTo>
                <a:lnTo>
                  <a:pt x="209296" y="160985"/>
                </a:lnTo>
                <a:lnTo>
                  <a:pt x="176910" y="190919"/>
                </a:lnTo>
                <a:lnTo>
                  <a:pt x="133350" y="190919"/>
                </a:lnTo>
              </a:path>
            </a:pathLst>
          </a:custGeom>
          <a:ln w="12174">
            <a:solidFill>
              <a:srgbClr val="FFFFFF"/>
            </a:solidFill>
          </a:ln>
        </p:spPr>
        <p:txBody>
          <a:bodyPr wrap="square" lIns="0" tIns="0" rIns="0" bIns="0" rtlCol="0"/>
          <a:lstStyle/>
          <a:p>
            <a:endParaRPr/>
          </a:p>
        </p:txBody>
      </p:sp>
      <p:grpSp>
        <p:nvGrpSpPr>
          <p:cNvPr id="17" name="object 17"/>
          <p:cNvGrpSpPr/>
          <p:nvPr/>
        </p:nvGrpSpPr>
        <p:grpSpPr>
          <a:xfrm>
            <a:off x="541600" y="379738"/>
            <a:ext cx="412750" cy="640715"/>
            <a:chOff x="541600" y="379738"/>
            <a:chExt cx="412750" cy="640715"/>
          </a:xfrm>
        </p:grpSpPr>
        <p:pic>
          <p:nvPicPr>
            <p:cNvPr id="18" name="object 18"/>
            <p:cNvPicPr/>
            <p:nvPr/>
          </p:nvPicPr>
          <p:blipFill>
            <a:blip r:embed="rId8" cstate="print"/>
            <a:stretch>
              <a:fillRect/>
            </a:stretch>
          </p:blipFill>
          <p:spPr>
            <a:xfrm>
              <a:off x="665425" y="894003"/>
              <a:ext cx="174099" cy="126433"/>
            </a:xfrm>
            <a:prstGeom prst="rect">
              <a:avLst/>
            </a:prstGeom>
          </p:spPr>
        </p:pic>
        <p:sp>
          <p:nvSpPr>
            <p:cNvPr id="19" name="object 19"/>
            <p:cNvSpPr/>
            <p:nvPr/>
          </p:nvSpPr>
          <p:spPr>
            <a:xfrm>
              <a:off x="547687" y="385825"/>
              <a:ext cx="400050" cy="495300"/>
            </a:xfrm>
            <a:custGeom>
              <a:avLst/>
              <a:gdLst/>
              <a:ahLst/>
              <a:cxnLst/>
              <a:rect l="l" t="t" r="r" b="b"/>
              <a:pathLst>
                <a:path w="400050" h="495300">
                  <a:moveTo>
                    <a:pt x="161886" y="476123"/>
                  </a:moveTo>
                  <a:lnTo>
                    <a:pt x="128422" y="328802"/>
                  </a:lnTo>
                  <a:lnTo>
                    <a:pt x="104813" y="219075"/>
                  </a:lnTo>
                </a:path>
                <a:path w="400050" h="495300">
                  <a:moveTo>
                    <a:pt x="279666" y="476123"/>
                  </a:moveTo>
                  <a:lnTo>
                    <a:pt x="284416" y="455422"/>
                  </a:lnTo>
                  <a:lnTo>
                    <a:pt x="291033" y="435610"/>
                  </a:lnTo>
                  <a:lnTo>
                    <a:pt x="298615" y="416813"/>
                  </a:lnTo>
                  <a:lnTo>
                    <a:pt x="307136" y="399796"/>
                  </a:lnTo>
                  <a:lnTo>
                    <a:pt x="316636" y="383794"/>
                  </a:lnTo>
                  <a:lnTo>
                    <a:pt x="326097" y="367664"/>
                  </a:lnTo>
                  <a:lnTo>
                    <a:pt x="357390" y="322452"/>
                  </a:lnTo>
                  <a:lnTo>
                    <a:pt x="383933" y="275336"/>
                  </a:lnTo>
                  <a:lnTo>
                    <a:pt x="398144" y="219710"/>
                  </a:lnTo>
                  <a:lnTo>
                    <a:pt x="399072" y="209296"/>
                  </a:lnTo>
                  <a:lnTo>
                    <a:pt x="400050" y="198882"/>
                  </a:lnTo>
                  <a:lnTo>
                    <a:pt x="398144" y="178181"/>
                  </a:lnTo>
                  <a:lnTo>
                    <a:pt x="395300" y="158369"/>
                  </a:lnTo>
                  <a:lnTo>
                    <a:pt x="383933" y="121665"/>
                  </a:lnTo>
                  <a:lnTo>
                    <a:pt x="365912" y="87629"/>
                  </a:lnTo>
                  <a:lnTo>
                    <a:pt x="341274" y="58420"/>
                  </a:lnTo>
                  <a:lnTo>
                    <a:pt x="311886" y="33909"/>
                  </a:lnTo>
                  <a:lnTo>
                    <a:pt x="277749" y="16001"/>
                  </a:lnTo>
                  <a:lnTo>
                    <a:pt x="239839" y="3683"/>
                  </a:lnTo>
                  <a:lnTo>
                    <a:pt x="200025" y="0"/>
                  </a:lnTo>
                  <a:lnTo>
                    <a:pt x="160210" y="3683"/>
                  </a:lnTo>
                  <a:lnTo>
                    <a:pt x="122301" y="16001"/>
                  </a:lnTo>
                  <a:lnTo>
                    <a:pt x="88163" y="33909"/>
                  </a:lnTo>
                  <a:lnTo>
                    <a:pt x="58775" y="58420"/>
                  </a:lnTo>
                  <a:lnTo>
                    <a:pt x="34137" y="87629"/>
                  </a:lnTo>
                  <a:lnTo>
                    <a:pt x="16116" y="121665"/>
                  </a:lnTo>
                  <a:lnTo>
                    <a:pt x="4749" y="158369"/>
                  </a:lnTo>
                  <a:lnTo>
                    <a:pt x="0" y="198882"/>
                  </a:lnTo>
                  <a:lnTo>
                    <a:pt x="4749" y="239522"/>
                  </a:lnTo>
                  <a:lnTo>
                    <a:pt x="24637" y="292226"/>
                  </a:lnTo>
                  <a:lnTo>
                    <a:pt x="53086" y="337565"/>
                  </a:lnTo>
                  <a:lnTo>
                    <a:pt x="73952" y="367664"/>
                  </a:lnTo>
                  <a:lnTo>
                    <a:pt x="83413" y="383794"/>
                  </a:lnTo>
                  <a:lnTo>
                    <a:pt x="92913" y="399796"/>
                  </a:lnTo>
                  <a:lnTo>
                    <a:pt x="101434" y="416813"/>
                  </a:lnTo>
                  <a:lnTo>
                    <a:pt x="109029" y="435610"/>
                  </a:lnTo>
                  <a:lnTo>
                    <a:pt x="115646" y="455422"/>
                  </a:lnTo>
                  <a:lnTo>
                    <a:pt x="120383" y="476123"/>
                  </a:lnTo>
                </a:path>
                <a:path w="400050" h="495300">
                  <a:moveTo>
                    <a:pt x="295236" y="219075"/>
                  </a:moveTo>
                  <a:lnTo>
                    <a:pt x="275577" y="328802"/>
                  </a:lnTo>
                  <a:lnTo>
                    <a:pt x="247688" y="476123"/>
                  </a:lnTo>
                </a:path>
                <a:path w="400050" h="495300">
                  <a:moveTo>
                    <a:pt x="133388" y="212216"/>
                  </a:moveTo>
                  <a:lnTo>
                    <a:pt x="166192" y="238125"/>
                  </a:lnTo>
                  <a:lnTo>
                    <a:pt x="199009" y="212216"/>
                  </a:lnTo>
                  <a:lnTo>
                    <a:pt x="201891" y="210438"/>
                  </a:lnTo>
                  <a:lnTo>
                    <a:pt x="204787" y="209550"/>
                  </a:lnTo>
                  <a:lnTo>
                    <a:pt x="207683" y="210438"/>
                  </a:lnTo>
                  <a:lnTo>
                    <a:pt x="210578" y="212216"/>
                  </a:lnTo>
                  <a:lnTo>
                    <a:pt x="243382" y="238125"/>
                  </a:lnTo>
                  <a:lnTo>
                    <a:pt x="276186" y="212216"/>
                  </a:lnTo>
                </a:path>
                <a:path w="400050" h="495300">
                  <a:moveTo>
                    <a:pt x="123825" y="495300"/>
                  </a:moveTo>
                  <a:lnTo>
                    <a:pt x="285750" y="495300"/>
                  </a:lnTo>
                </a:path>
              </a:pathLst>
            </a:custGeom>
            <a:ln w="12174">
              <a:solidFill>
                <a:srgbClr val="01BCC6"/>
              </a:solidFill>
            </a:ln>
          </p:spPr>
          <p:txBody>
            <a:bodyPr wrap="square" lIns="0" tIns="0" rIns="0" bIns="0" rtlCol="0"/>
            <a:lstStyle/>
            <a:p>
              <a:endParaRPr/>
            </a:p>
          </p:txBody>
        </p:sp>
      </p:grpSp>
      <p:sp>
        <p:nvSpPr>
          <p:cNvPr id="20" name="object 20"/>
          <p:cNvSpPr/>
          <p:nvPr/>
        </p:nvSpPr>
        <p:spPr>
          <a:xfrm>
            <a:off x="0" y="847725"/>
            <a:ext cx="485775" cy="609600"/>
          </a:xfrm>
          <a:custGeom>
            <a:avLst/>
            <a:gdLst/>
            <a:ahLst/>
            <a:cxnLst/>
            <a:rect l="l" t="t" r="r" b="b"/>
            <a:pathLst>
              <a:path w="485775" h="609600">
                <a:moveTo>
                  <a:pt x="185737" y="0"/>
                </a:moveTo>
                <a:lnTo>
                  <a:pt x="137069" y="3990"/>
                </a:lnTo>
                <a:lnTo>
                  <a:pt x="90902" y="15544"/>
                </a:lnTo>
                <a:lnTo>
                  <a:pt x="47853" y="34032"/>
                </a:lnTo>
                <a:lnTo>
                  <a:pt x="8539" y="58826"/>
                </a:lnTo>
                <a:lnTo>
                  <a:pt x="0" y="66269"/>
                </a:lnTo>
                <a:lnTo>
                  <a:pt x="0" y="543330"/>
                </a:lnTo>
                <a:lnTo>
                  <a:pt x="47853" y="575567"/>
                </a:lnTo>
                <a:lnTo>
                  <a:pt x="90902" y="594055"/>
                </a:lnTo>
                <a:lnTo>
                  <a:pt x="137069" y="605609"/>
                </a:lnTo>
                <a:lnTo>
                  <a:pt x="185737" y="609600"/>
                </a:lnTo>
                <a:lnTo>
                  <a:pt x="234405" y="605609"/>
                </a:lnTo>
                <a:lnTo>
                  <a:pt x="280573" y="594055"/>
                </a:lnTo>
                <a:lnTo>
                  <a:pt x="323623" y="575567"/>
                </a:lnTo>
                <a:lnTo>
                  <a:pt x="362937" y="550773"/>
                </a:lnTo>
                <a:lnTo>
                  <a:pt x="397897" y="520303"/>
                </a:lnTo>
                <a:lnTo>
                  <a:pt x="427886" y="484784"/>
                </a:lnTo>
                <a:lnTo>
                  <a:pt x="452286" y="444846"/>
                </a:lnTo>
                <a:lnTo>
                  <a:pt x="470479" y="401116"/>
                </a:lnTo>
                <a:lnTo>
                  <a:pt x="481848" y="354225"/>
                </a:lnTo>
                <a:lnTo>
                  <a:pt x="485775" y="304800"/>
                </a:lnTo>
                <a:lnTo>
                  <a:pt x="481848" y="255374"/>
                </a:lnTo>
                <a:lnTo>
                  <a:pt x="470479" y="208483"/>
                </a:lnTo>
                <a:lnTo>
                  <a:pt x="452286" y="164753"/>
                </a:lnTo>
                <a:lnTo>
                  <a:pt x="427886" y="124815"/>
                </a:lnTo>
                <a:lnTo>
                  <a:pt x="397897" y="89296"/>
                </a:lnTo>
                <a:lnTo>
                  <a:pt x="362937" y="58826"/>
                </a:lnTo>
                <a:lnTo>
                  <a:pt x="323623" y="34032"/>
                </a:lnTo>
                <a:lnTo>
                  <a:pt x="280573" y="15544"/>
                </a:lnTo>
                <a:lnTo>
                  <a:pt x="234405" y="3990"/>
                </a:lnTo>
                <a:lnTo>
                  <a:pt x="185737" y="0"/>
                </a:lnTo>
                <a:close/>
              </a:path>
            </a:pathLst>
          </a:custGeom>
          <a:solidFill>
            <a:srgbClr val="01BCC6"/>
          </a:solidFill>
        </p:spPr>
        <p:txBody>
          <a:bodyPr wrap="square" lIns="0" tIns="0" rIns="0" bIns="0" rtlCol="0"/>
          <a:lstStyle/>
          <a:p>
            <a:endParaRPr/>
          </a:p>
        </p:txBody>
      </p:sp>
      <p:sp>
        <p:nvSpPr>
          <p:cNvPr id="21" name="object 21"/>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Tahoma"/>
                <a:cs typeface="Tahoma"/>
              </a:rPr>
              <a:t>14</a:t>
            </a:r>
            <a:endParaRPr sz="1200">
              <a:latin typeface="Tahoma"/>
              <a:cs typeface="Tahoma"/>
            </a:endParaRPr>
          </a:p>
        </p:txBody>
      </p:sp>
      <p:sp>
        <p:nvSpPr>
          <p:cNvPr id="22" name="object 22"/>
          <p:cNvSpPr txBox="1">
            <a:spLocks noGrp="1"/>
          </p:cNvSpPr>
          <p:nvPr>
            <p:ph type="title"/>
          </p:nvPr>
        </p:nvSpPr>
        <p:spPr>
          <a:xfrm>
            <a:off x="1567433" y="647382"/>
            <a:ext cx="6813550" cy="758190"/>
          </a:xfrm>
          <a:prstGeom prst="rect">
            <a:avLst/>
          </a:prstGeom>
        </p:spPr>
        <p:txBody>
          <a:bodyPr vert="horz" wrap="square" lIns="0" tIns="13335" rIns="0" bIns="0" rtlCol="0">
            <a:spAutoFit/>
          </a:bodyPr>
          <a:lstStyle/>
          <a:p>
            <a:pPr marL="12700">
              <a:lnSpc>
                <a:spcPct val="100000"/>
              </a:lnSpc>
              <a:spcBef>
                <a:spcPts val="105"/>
              </a:spcBef>
            </a:pPr>
            <a:r>
              <a:rPr sz="4800" b="1" spc="160">
                <a:solidFill>
                  <a:srgbClr val="FFB600"/>
                </a:solidFill>
                <a:latin typeface="Palatino Linotype"/>
                <a:cs typeface="Palatino Linotype"/>
              </a:rPr>
              <a:t>Expectations:</a:t>
            </a:r>
            <a:r>
              <a:rPr sz="4800" b="1" spc="-45">
                <a:solidFill>
                  <a:srgbClr val="FFB600"/>
                </a:solidFill>
                <a:latin typeface="Palatino Linotype"/>
                <a:cs typeface="Palatino Linotype"/>
              </a:rPr>
              <a:t> </a:t>
            </a:r>
            <a:r>
              <a:rPr sz="4800" b="1" spc="190">
                <a:solidFill>
                  <a:srgbClr val="FFB600"/>
                </a:solidFill>
                <a:latin typeface="Palatino Linotype"/>
                <a:cs typeface="Palatino Linotype"/>
              </a:rPr>
              <a:t>Teachers</a:t>
            </a:r>
            <a:endParaRPr sz="4800">
              <a:latin typeface="Palatino Linotype"/>
              <a:cs typeface="Palatino Linotype"/>
            </a:endParaRPr>
          </a:p>
        </p:txBody>
      </p:sp>
      <p:sp>
        <p:nvSpPr>
          <p:cNvPr id="23" name="object 23"/>
          <p:cNvSpPr txBox="1"/>
          <p:nvPr/>
        </p:nvSpPr>
        <p:spPr>
          <a:xfrm>
            <a:off x="412336" y="1861267"/>
            <a:ext cx="5853678" cy="2796278"/>
          </a:xfrm>
          <a:prstGeom prst="rect">
            <a:avLst/>
          </a:prstGeom>
        </p:spPr>
        <p:txBody>
          <a:bodyPr vert="horz" wrap="square" lIns="0" tIns="13335" rIns="0" bIns="0" rtlCol="0" anchor="t">
            <a:spAutoFit/>
          </a:bodyPr>
          <a:lstStyle/>
          <a:p>
            <a:pPr marL="469900" marR="1527810" indent="-457200">
              <a:spcBef>
                <a:spcPts val="105"/>
              </a:spcBef>
              <a:buFont typeface="Arial"/>
              <a:buChar char="•"/>
            </a:pPr>
            <a:r>
              <a:rPr sz="3000" b="1" spc="-170">
                <a:solidFill>
                  <a:srgbClr val="FFFFFF"/>
                </a:solidFill>
                <a:latin typeface="Tahoma"/>
                <a:cs typeface="Tahoma"/>
              </a:rPr>
              <a:t>Update</a:t>
            </a:r>
            <a:r>
              <a:rPr sz="3000" b="1" spc="-210">
                <a:solidFill>
                  <a:srgbClr val="FFFFFF"/>
                </a:solidFill>
                <a:latin typeface="Tahoma"/>
                <a:cs typeface="Tahoma"/>
              </a:rPr>
              <a:t> </a:t>
            </a:r>
            <a:r>
              <a:rPr sz="3000" b="1" spc="-295">
                <a:solidFill>
                  <a:srgbClr val="FFFFFF"/>
                </a:solidFill>
                <a:latin typeface="Tahoma"/>
                <a:cs typeface="Tahoma"/>
              </a:rPr>
              <a:t>IC</a:t>
            </a:r>
            <a:r>
              <a:rPr sz="3000" b="1" spc="-140">
                <a:solidFill>
                  <a:srgbClr val="FFFFFF"/>
                </a:solidFill>
                <a:latin typeface="Tahoma"/>
                <a:cs typeface="Tahoma"/>
              </a:rPr>
              <a:t> </a:t>
            </a:r>
            <a:r>
              <a:rPr sz="3000" b="1" spc="-45">
                <a:solidFill>
                  <a:srgbClr val="FFFFFF"/>
                </a:solidFill>
                <a:latin typeface="Tahoma"/>
                <a:cs typeface="Tahoma"/>
              </a:rPr>
              <a:t>weekly </a:t>
            </a:r>
            <a:endParaRPr lang="en-US" sz="3000">
              <a:solidFill>
                <a:srgbClr val="000000"/>
              </a:solidFill>
              <a:latin typeface="Tahoma"/>
              <a:ea typeface="Tahoma"/>
              <a:cs typeface="Tahoma"/>
            </a:endParaRPr>
          </a:p>
          <a:p>
            <a:pPr marL="469900" marR="1527810" indent="-457200">
              <a:spcBef>
                <a:spcPts val="105"/>
              </a:spcBef>
              <a:buFont typeface="Arial"/>
              <a:buChar char="•"/>
            </a:pPr>
            <a:r>
              <a:rPr sz="3000" b="1" spc="-245">
                <a:solidFill>
                  <a:srgbClr val="FFFFFF"/>
                </a:solidFill>
                <a:latin typeface="Tahoma"/>
                <a:cs typeface="Tahoma"/>
              </a:rPr>
              <a:t>Team</a:t>
            </a:r>
            <a:r>
              <a:rPr sz="3000" b="1" spc="-80">
                <a:solidFill>
                  <a:srgbClr val="FFFFFF"/>
                </a:solidFill>
                <a:latin typeface="Tahoma"/>
                <a:cs typeface="Tahoma"/>
              </a:rPr>
              <a:t> </a:t>
            </a:r>
            <a:r>
              <a:rPr sz="3000" b="1" spc="-195">
                <a:solidFill>
                  <a:srgbClr val="FFFFFF"/>
                </a:solidFill>
                <a:latin typeface="Tahoma"/>
                <a:cs typeface="Tahoma"/>
              </a:rPr>
              <a:t>Board</a:t>
            </a:r>
            <a:r>
              <a:rPr sz="3000" b="1" spc="-90">
                <a:solidFill>
                  <a:srgbClr val="FFFFFF"/>
                </a:solidFill>
                <a:latin typeface="Tahoma"/>
                <a:cs typeface="Tahoma"/>
              </a:rPr>
              <a:t> </a:t>
            </a:r>
            <a:r>
              <a:rPr sz="3000" b="1" spc="-350">
                <a:solidFill>
                  <a:srgbClr val="FFFFFF"/>
                </a:solidFill>
                <a:latin typeface="Tahoma"/>
                <a:cs typeface="Tahoma"/>
              </a:rPr>
              <a:t>/</a:t>
            </a:r>
            <a:r>
              <a:rPr sz="3000" b="1" spc="-165">
                <a:solidFill>
                  <a:srgbClr val="FFFFFF"/>
                </a:solidFill>
                <a:latin typeface="Tahoma"/>
                <a:cs typeface="Tahoma"/>
              </a:rPr>
              <a:t> </a:t>
            </a:r>
            <a:r>
              <a:rPr lang="en-US" sz="3000" b="1" spc="-135">
                <a:solidFill>
                  <a:srgbClr val="FFFFFF"/>
                </a:solidFill>
                <a:latin typeface="Tahoma"/>
                <a:cs typeface="Tahoma"/>
              </a:rPr>
              <a:t>Website </a:t>
            </a:r>
            <a:r>
              <a:rPr lang="en-US" sz="3000" b="1" spc="-220">
                <a:solidFill>
                  <a:srgbClr val="FFFFFF"/>
                </a:solidFill>
                <a:latin typeface="Tahoma"/>
                <a:cs typeface="Tahoma"/>
              </a:rPr>
              <a:t>washoeschools</a:t>
            </a:r>
            <a:r>
              <a:rPr sz="3000" b="1" spc="-220">
                <a:solidFill>
                  <a:srgbClr val="FFFFFF"/>
                </a:solidFill>
                <a:latin typeface="Tahoma"/>
                <a:cs typeface="Tahoma"/>
              </a:rPr>
              <a:t>.net/</a:t>
            </a:r>
            <a:r>
              <a:rPr lang="en-US" sz="3000" b="1" spc="-220" err="1">
                <a:solidFill>
                  <a:srgbClr val="FFFFFF"/>
                </a:solidFill>
                <a:latin typeface="Tahoma"/>
                <a:cs typeface="Tahoma"/>
              </a:rPr>
              <a:t>teammorris</a:t>
            </a:r>
            <a:r>
              <a:rPr sz="3000" b="1" spc="-220">
                <a:solidFill>
                  <a:srgbClr val="FFFFFF"/>
                </a:solidFill>
                <a:latin typeface="Tahoma"/>
                <a:cs typeface="Tahoma"/>
              </a:rPr>
              <a:t> </a:t>
            </a:r>
            <a:r>
              <a:rPr sz="3000" b="1" spc="-180">
                <a:solidFill>
                  <a:srgbClr val="FFFFFF"/>
                </a:solidFill>
                <a:latin typeface="Tahoma"/>
                <a:cs typeface="Tahoma"/>
              </a:rPr>
              <a:t>Support</a:t>
            </a:r>
            <a:r>
              <a:rPr sz="3000" b="1" spc="-270">
                <a:solidFill>
                  <a:srgbClr val="FFFFFF"/>
                </a:solidFill>
                <a:latin typeface="Tahoma"/>
                <a:cs typeface="Tahoma"/>
              </a:rPr>
              <a:t> </a:t>
            </a:r>
            <a:r>
              <a:rPr sz="3000" b="1" spc="-220">
                <a:solidFill>
                  <a:srgbClr val="FFFFFF"/>
                </a:solidFill>
                <a:latin typeface="Tahoma"/>
                <a:cs typeface="Tahoma"/>
              </a:rPr>
              <a:t>all</a:t>
            </a:r>
            <a:r>
              <a:rPr sz="3000" b="1" spc="-120">
                <a:solidFill>
                  <a:srgbClr val="FFFFFF"/>
                </a:solidFill>
                <a:latin typeface="Tahoma"/>
                <a:cs typeface="Tahoma"/>
              </a:rPr>
              <a:t> </a:t>
            </a:r>
            <a:r>
              <a:rPr sz="3000" b="1" spc="-65">
                <a:solidFill>
                  <a:srgbClr val="FFFFFF"/>
                </a:solidFill>
                <a:latin typeface="Tahoma"/>
                <a:cs typeface="Tahoma"/>
              </a:rPr>
              <a:t>students</a:t>
            </a:r>
            <a:endParaRPr sz="3000">
              <a:latin typeface="Tahoma"/>
              <a:cs typeface="Tahoma"/>
            </a:endParaRPr>
          </a:p>
          <a:p>
            <a:pPr marL="469900" indent="-457200">
              <a:lnSpc>
                <a:spcPct val="100000"/>
              </a:lnSpc>
              <a:spcBef>
                <a:spcPts val="5"/>
              </a:spcBef>
              <a:buFont typeface="Arial"/>
              <a:buChar char="•"/>
            </a:pPr>
            <a:r>
              <a:rPr sz="3000" b="1" spc="-204">
                <a:solidFill>
                  <a:srgbClr val="FFFFFF"/>
                </a:solidFill>
                <a:latin typeface="Tahoma"/>
                <a:cs typeface="Tahoma"/>
              </a:rPr>
              <a:t>Rigorous</a:t>
            </a:r>
            <a:r>
              <a:rPr sz="3000" b="1" spc="-150">
                <a:solidFill>
                  <a:srgbClr val="FFFFFF"/>
                </a:solidFill>
                <a:latin typeface="Tahoma"/>
                <a:cs typeface="Tahoma"/>
              </a:rPr>
              <a:t> </a:t>
            </a:r>
            <a:r>
              <a:rPr sz="3000" b="1" spc="-195">
                <a:solidFill>
                  <a:srgbClr val="FFFFFF"/>
                </a:solidFill>
                <a:latin typeface="Tahoma"/>
                <a:cs typeface="Tahoma"/>
              </a:rPr>
              <a:t>&amp;</a:t>
            </a:r>
            <a:r>
              <a:rPr sz="3000" b="1" spc="-175">
                <a:solidFill>
                  <a:srgbClr val="FFFFFF"/>
                </a:solidFill>
                <a:latin typeface="Tahoma"/>
                <a:cs typeface="Tahoma"/>
              </a:rPr>
              <a:t> </a:t>
            </a:r>
            <a:r>
              <a:rPr sz="3000" b="1" spc="-210">
                <a:solidFill>
                  <a:srgbClr val="FFFFFF"/>
                </a:solidFill>
                <a:latin typeface="Tahoma"/>
                <a:cs typeface="Tahoma"/>
              </a:rPr>
              <a:t>relevant</a:t>
            </a:r>
            <a:r>
              <a:rPr sz="3000" b="1" spc="-90">
                <a:solidFill>
                  <a:srgbClr val="FFFFFF"/>
                </a:solidFill>
                <a:latin typeface="Tahoma"/>
                <a:cs typeface="Tahoma"/>
              </a:rPr>
              <a:t> </a:t>
            </a:r>
            <a:r>
              <a:rPr sz="3000" b="1" spc="-45">
                <a:solidFill>
                  <a:srgbClr val="FFFFFF"/>
                </a:solidFill>
                <a:latin typeface="Tahoma"/>
                <a:cs typeface="Tahoma"/>
              </a:rPr>
              <a:t>lessons</a:t>
            </a:r>
            <a:endParaRPr sz="3000">
              <a:latin typeface="Tahoma"/>
              <a:cs typeface="Tahoma"/>
            </a:endParaRPr>
          </a:p>
        </p:txBody>
      </p:sp>
      <p:pic>
        <p:nvPicPr>
          <p:cNvPr id="24" name="object 24"/>
          <p:cNvPicPr/>
          <p:nvPr/>
        </p:nvPicPr>
        <p:blipFill>
          <a:blip r:embed="rId9" cstate="print"/>
          <a:stretch>
            <a:fillRect/>
          </a:stretch>
        </p:blipFill>
        <p:spPr>
          <a:xfrm>
            <a:off x="6267450" y="1981200"/>
            <a:ext cx="2066925" cy="20669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7950" y="490600"/>
            <a:ext cx="400050" cy="476250"/>
          </a:xfrm>
          <a:custGeom>
            <a:avLst/>
            <a:gdLst/>
            <a:ahLst/>
            <a:cxnLst/>
            <a:rect l="l" t="t" r="r" b="b"/>
            <a:pathLst>
              <a:path w="400050" h="476250">
                <a:moveTo>
                  <a:pt x="152273" y="476123"/>
                </a:moveTo>
                <a:lnTo>
                  <a:pt x="118872" y="328802"/>
                </a:lnTo>
                <a:lnTo>
                  <a:pt x="95250" y="219075"/>
                </a:lnTo>
              </a:path>
              <a:path w="400050" h="476250">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76250">
                <a:moveTo>
                  <a:pt x="295148" y="219075"/>
                </a:moveTo>
                <a:lnTo>
                  <a:pt x="271525" y="328802"/>
                </a:lnTo>
                <a:lnTo>
                  <a:pt x="238125" y="476123"/>
                </a:lnTo>
              </a:path>
              <a:path w="400050" h="476250">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Lst>
          </a:custGeom>
          <a:ln w="12174">
            <a:solidFill>
              <a:srgbClr val="01BCC6"/>
            </a:solidFill>
          </a:ln>
        </p:spPr>
        <p:txBody>
          <a:bodyPr wrap="square" lIns="0" tIns="0" rIns="0" bIns="0" rtlCol="0"/>
          <a:lstStyle/>
          <a:p>
            <a:endParaRPr/>
          </a:p>
        </p:txBody>
      </p:sp>
      <p:sp>
        <p:nvSpPr>
          <p:cNvPr id="3" name="object 3"/>
          <p:cNvSpPr txBox="1"/>
          <p:nvPr/>
        </p:nvSpPr>
        <p:spPr>
          <a:xfrm>
            <a:off x="206637" y="1172058"/>
            <a:ext cx="1731645" cy="1124026"/>
          </a:xfrm>
          <a:prstGeom prst="rect">
            <a:avLst/>
          </a:prstGeom>
        </p:spPr>
        <p:txBody>
          <a:bodyPr vert="horz" wrap="square" lIns="0" tIns="15875" rIns="0" bIns="0" rtlCol="0">
            <a:spAutoFit/>
          </a:bodyPr>
          <a:lstStyle/>
          <a:p>
            <a:pPr marL="12700">
              <a:lnSpc>
                <a:spcPct val="100000"/>
              </a:lnSpc>
              <a:spcBef>
                <a:spcPts val="125"/>
              </a:spcBef>
            </a:pPr>
            <a:r>
              <a:rPr sz="3600" spc="125">
                <a:solidFill>
                  <a:srgbClr val="FFFFFF"/>
                </a:solidFill>
                <a:latin typeface="KG Sorry Not Sorry"/>
                <a:cs typeface="Palatino Linotype"/>
              </a:rPr>
              <a:t>Team</a:t>
            </a:r>
            <a:r>
              <a:rPr sz="3600" spc="-125">
                <a:solidFill>
                  <a:srgbClr val="FFFFFF"/>
                </a:solidFill>
                <a:latin typeface="KG Sorry Not Sorry"/>
                <a:cs typeface="Palatino Linotype"/>
              </a:rPr>
              <a:t> </a:t>
            </a:r>
            <a:r>
              <a:rPr sz="3600" spc="45">
                <a:solidFill>
                  <a:srgbClr val="FFFFFF"/>
                </a:solidFill>
                <a:latin typeface="KG Sorry Not Sorry"/>
                <a:cs typeface="Palatino Linotype"/>
              </a:rPr>
              <a:t>Website</a:t>
            </a:r>
            <a:endParaRPr sz="3600">
              <a:latin typeface="KG Sorry Not Sorry"/>
              <a:cs typeface="Palatino Linotype"/>
            </a:endParaRPr>
          </a:p>
        </p:txBody>
      </p:sp>
      <p:sp>
        <p:nvSpPr>
          <p:cNvPr id="4" name="object 4"/>
          <p:cNvSpPr txBox="1"/>
          <p:nvPr/>
        </p:nvSpPr>
        <p:spPr>
          <a:xfrm>
            <a:off x="2282681" y="260211"/>
            <a:ext cx="5083810" cy="904240"/>
          </a:xfrm>
          <a:prstGeom prst="rect">
            <a:avLst/>
          </a:prstGeom>
        </p:spPr>
        <p:txBody>
          <a:bodyPr vert="horz" wrap="square" lIns="0" tIns="146050" rIns="0" bIns="0" rtlCol="0">
            <a:spAutoFit/>
          </a:bodyPr>
          <a:lstStyle/>
          <a:p>
            <a:pPr marL="755650" indent="-352425">
              <a:lnSpc>
                <a:spcPct val="100000"/>
              </a:lnSpc>
              <a:spcBef>
                <a:spcPts val="1150"/>
              </a:spcBef>
              <a:buClr>
                <a:srgbClr val="A6BBC8"/>
              </a:buClr>
              <a:buFont typeface="Tahoma"/>
              <a:buChar char="○"/>
              <a:tabLst>
                <a:tab pos="755650" algn="l"/>
              </a:tabLst>
            </a:pPr>
            <a:r>
              <a:rPr sz="2000" b="1" spc="-110">
                <a:solidFill>
                  <a:srgbClr val="495C64"/>
                </a:solidFill>
                <a:latin typeface="Tahoma"/>
                <a:cs typeface="Tahoma"/>
              </a:rPr>
              <a:t>Keeps</a:t>
            </a:r>
            <a:r>
              <a:rPr sz="2000" b="1" spc="-130">
                <a:solidFill>
                  <a:srgbClr val="495C64"/>
                </a:solidFill>
                <a:latin typeface="Tahoma"/>
                <a:cs typeface="Tahoma"/>
              </a:rPr>
              <a:t> </a:t>
            </a:r>
            <a:r>
              <a:rPr sz="2000" b="1" spc="-135">
                <a:solidFill>
                  <a:srgbClr val="495C64"/>
                </a:solidFill>
                <a:latin typeface="Tahoma"/>
                <a:cs typeface="Tahoma"/>
              </a:rPr>
              <a:t>students </a:t>
            </a:r>
            <a:r>
              <a:rPr sz="2000" b="1" spc="-80">
                <a:solidFill>
                  <a:srgbClr val="495C64"/>
                </a:solidFill>
                <a:latin typeface="Tahoma"/>
                <a:cs typeface="Tahoma"/>
              </a:rPr>
              <a:t>proactively</a:t>
            </a:r>
            <a:r>
              <a:rPr sz="2000" b="1" spc="135">
                <a:solidFill>
                  <a:srgbClr val="495C64"/>
                </a:solidFill>
                <a:latin typeface="Tahoma"/>
                <a:cs typeface="Tahoma"/>
              </a:rPr>
              <a:t> </a:t>
            </a:r>
            <a:r>
              <a:rPr sz="2000" b="1" spc="-110">
                <a:solidFill>
                  <a:srgbClr val="495C64"/>
                </a:solidFill>
                <a:latin typeface="Tahoma"/>
                <a:cs typeface="Tahoma"/>
              </a:rPr>
              <a:t>organized</a:t>
            </a:r>
            <a:endParaRPr sz="2000">
              <a:latin typeface="Tahoma"/>
              <a:cs typeface="Tahoma"/>
            </a:endParaRPr>
          </a:p>
          <a:p>
            <a:pPr marL="12700">
              <a:lnSpc>
                <a:spcPct val="100000"/>
              </a:lnSpc>
              <a:spcBef>
                <a:spcPts val="1060"/>
              </a:spcBef>
              <a:tabLst>
                <a:tab pos="235585" algn="l"/>
                <a:tab pos="403225" algn="l"/>
                <a:tab pos="755650" algn="l"/>
              </a:tabLst>
            </a:pPr>
            <a:r>
              <a:rPr sz="2000" u="sng">
                <a:solidFill>
                  <a:srgbClr val="A6BBC8"/>
                </a:solidFill>
                <a:uFill>
                  <a:solidFill>
                    <a:srgbClr val="01BCC6"/>
                  </a:solidFill>
                </a:uFill>
                <a:latin typeface="Times New Roman"/>
                <a:cs typeface="Times New Roman"/>
              </a:rPr>
              <a:t>	</a:t>
            </a:r>
            <a:r>
              <a:rPr sz="2000">
                <a:solidFill>
                  <a:srgbClr val="A6BBC8"/>
                </a:solidFill>
                <a:latin typeface="Times New Roman"/>
                <a:cs typeface="Times New Roman"/>
              </a:rPr>
              <a:t>	</a:t>
            </a:r>
            <a:r>
              <a:rPr sz="2000" spc="80">
                <a:solidFill>
                  <a:srgbClr val="A6BBC8"/>
                </a:solidFill>
                <a:latin typeface="Tahoma"/>
                <a:cs typeface="Tahoma"/>
              </a:rPr>
              <a:t>○</a:t>
            </a:r>
            <a:r>
              <a:rPr sz="2000">
                <a:solidFill>
                  <a:srgbClr val="A6BBC8"/>
                </a:solidFill>
                <a:latin typeface="Tahoma"/>
                <a:cs typeface="Tahoma"/>
              </a:rPr>
              <a:t>	</a:t>
            </a:r>
            <a:r>
              <a:rPr sz="2000" b="1" spc="-105">
                <a:solidFill>
                  <a:srgbClr val="495C64"/>
                </a:solidFill>
                <a:latin typeface="Tahoma"/>
                <a:cs typeface="Tahoma"/>
              </a:rPr>
              <a:t>Great</a:t>
            </a:r>
            <a:r>
              <a:rPr sz="2000" b="1" spc="-185">
                <a:solidFill>
                  <a:srgbClr val="495C64"/>
                </a:solidFill>
                <a:latin typeface="Tahoma"/>
                <a:cs typeface="Tahoma"/>
              </a:rPr>
              <a:t> </a:t>
            </a:r>
            <a:r>
              <a:rPr sz="2000" b="1" spc="-20">
                <a:solidFill>
                  <a:srgbClr val="495C64"/>
                </a:solidFill>
                <a:latin typeface="Tahoma"/>
                <a:cs typeface="Tahoma"/>
              </a:rPr>
              <a:t>Resources</a:t>
            </a:r>
            <a:endParaRPr sz="2000">
              <a:latin typeface="Tahoma"/>
              <a:cs typeface="Tahoma"/>
            </a:endParaRPr>
          </a:p>
        </p:txBody>
      </p:sp>
      <p:sp>
        <p:nvSpPr>
          <p:cNvPr id="5" name="object 5"/>
          <p:cNvSpPr txBox="1"/>
          <p:nvPr/>
        </p:nvSpPr>
        <p:spPr>
          <a:xfrm>
            <a:off x="2648612" y="1064529"/>
            <a:ext cx="6241415" cy="444994"/>
          </a:xfrm>
          <a:prstGeom prst="rect">
            <a:avLst/>
          </a:prstGeom>
        </p:spPr>
        <p:txBody>
          <a:bodyPr vert="horz" wrap="square" lIns="0" tIns="135890" rIns="0" bIns="0" rtlCol="0">
            <a:spAutoFit/>
          </a:bodyPr>
          <a:lstStyle/>
          <a:p>
            <a:pPr marL="365125" indent="-352425">
              <a:lnSpc>
                <a:spcPct val="100000"/>
              </a:lnSpc>
              <a:spcBef>
                <a:spcPts val="1070"/>
              </a:spcBef>
              <a:buClr>
                <a:srgbClr val="A6BBC8"/>
              </a:buClr>
              <a:buFont typeface="Tahoma"/>
              <a:buChar char="○"/>
              <a:tabLst>
                <a:tab pos="365125" algn="l"/>
              </a:tabLst>
            </a:pPr>
            <a:r>
              <a:rPr sz="2000" b="1" spc="-165">
                <a:solidFill>
                  <a:srgbClr val="495C64"/>
                </a:solidFill>
                <a:latin typeface="Tahoma"/>
                <a:cs typeface="Tahoma"/>
              </a:rPr>
              <a:t>Includes</a:t>
            </a:r>
            <a:r>
              <a:rPr sz="2000" b="1" spc="-105">
                <a:solidFill>
                  <a:srgbClr val="495C64"/>
                </a:solidFill>
                <a:latin typeface="Tahoma"/>
                <a:cs typeface="Tahoma"/>
              </a:rPr>
              <a:t> </a:t>
            </a:r>
            <a:r>
              <a:rPr sz="2000" b="1" spc="-180">
                <a:solidFill>
                  <a:srgbClr val="495C64"/>
                </a:solidFill>
                <a:latin typeface="Tahoma"/>
                <a:cs typeface="Tahoma"/>
              </a:rPr>
              <a:t>a</a:t>
            </a:r>
            <a:r>
              <a:rPr sz="2000" b="1" spc="-85">
                <a:solidFill>
                  <a:srgbClr val="495C64"/>
                </a:solidFill>
                <a:latin typeface="Tahoma"/>
                <a:cs typeface="Tahoma"/>
              </a:rPr>
              <a:t> </a:t>
            </a:r>
            <a:r>
              <a:rPr sz="2000" b="1" spc="-165">
                <a:solidFill>
                  <a:srgbClr val="495C64"/>
                </a:solidFill>
                <a:latin typeface="Tahoma"/>
                <a:cs typeface="Tahoma"/>
              </a:rPr>
              <a:t>page</a:t>
            </a:r>
            <a:r>
              <a:rPr sz="2000" b="1" spc="-145">
                <a:solidFill>
                  <a:srgbClr val="495C64"/>
                </a:solidFill>
                <a:latin typeface="Tahoma"/>
                <a:cs typeface="Tahoma"/>
              </a:rPr>
              <a:t> </a:t>
            </a:r>
            <a:r>
              <a:rPr sz="2000" b="1" spc="-65">
                <a:solidFill>
                  <a:srgbClr val="495C64"/>
                </a:solidFill>
                <a:latin typeface="Tahoma"/>
                <a:cs typeface="Tahoma"/>
              </a:rPr>
              <a:t>for</a:t>
            </a:r>
            <a:r>
              <a:rPr sz="2000" b="1" spc="-190">
                <a:solidFill>
                  <a:srgbClr val="495C64"/>
                </a:solidFill>
                <a:latin typeface="Tahoma"/>
                <a:cs typeface="Tahoma"/>
              </a:rPr>
              <a:t> </a:t>
            </a:r>
            <a:r>
              <a:rPr sz="2000" b="1" spc="-135">
                <a:solidFill>
                  <a:srgbClr val="495C64"/>
                </a:solidFill>
                <a:latin typeface="Tahoma"/>
                <a:cs typeface="Tahoma"/>
              </a:rPr>
              <a:t>each</a:t>
            </a:r>
            <a:r>
              <a:rPr sz="2000" b="1" spc="-125">
                <a:solidFill>
                  <a:srgbClr val="495C64"/>
                </a:solidFill>
                <a:latin typeface="Tahoma"/>
                <a:cs typeface="Tahoma"/>
              </a:rPr>
              <a:t> </a:t>
            </a:r>
            <a:r>
              <a:rPr sz="2000" b="1" spc="-130">
                <a:solidFill>
                  <a:srgbClr val="495C64"/>
                </a:solidFill>
                <a:latin typeface="Tahoma"/>
                <a:cs typeface="Tahoma"/>
              </a:rPr>
              <a:t>teacher</a:t>
            </a:r>
            <a:r>
              <a:rPr sz="2000" b="1" spc="-40">
                <a:solidFill>
                  <a:srgbClr val="495C64"/>
                </a:solidFill>
                <a:latin typeface="Tahoma"/>
                <a:cs typeface="Tahoma"/>
              </a:rPr>
              <a:t> </a:t>
            </a:r>
            <a:r>
              <a:rPr sz="2000" b="1" spc="-150">
                <a:solidFill>
                  <a:srgbClr val="495C64"/>
                </a:solidFill>
                <a:latin typeface="Tahoma"/>
                <a:cs typeface="Tahoma"/>
              </a:rPr>
              <a:t>and</a:t>
            </a:r>
            <a:r>
              <a:rPr sz="2000" b="1" spc="-130">
                <a:solidFill>
                  <a:srgbClr val="495C64"/>
                </a:solidFill>
                <a:latin typeface="Tahoma"/>
                <a:cs typeface="Tahoma"/>
              </a:rPr>
              <a:t> weekly </a:t>
            </a:r>
            <a:r>
              <a:rPr sz="2000" b="1" spc="-114">
                <a:solidFill>
                  <a:srgbClr val="495C64"/>
                </a:solidFill>
                <a:latin typeface="Tahoma"/>
                <a:cs typeface="Tahoma"/>
              </a:rPr>
              <a:t>agenda</a:t>
            </a:r>
            <a:endParaRPr sz="2000">
              <a:latin typeface="Tahoma"/>
              <a:cs typeface="Tahoma"/>
            </a:endParaRPr>
          </a:p>
        </p:txBody>
      </p:sp>
      <p:sp>
        <p:nvSpPr>
          <p:cNvPr id="6" name="object 6"/>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15</a:t>
            </a:r>
            <a:endParaRPr sz="1200">
              <a:latin typeface="Tahoma"/>
              <a:cs typeface="Tahoma"/>
            </a:endParaRPr>
          </a:p>
        </p:txBody>
      </p:sp>
      <p:sp>
        <p:nvSpPr>
          <p:cNvPr id="8" name="object 7">
            <a:extLst>
              <a:ext uri="{FF2B5EF4-FFF2-40B4-BE49-F238E27FC236}">
                <a16:creationId xmlns:a16="http://schemas.microsoft.com/office/drawing/2014/main" id="{8ECD544E-89F2-BB72-E097-CE04E9A8ABDB}"/>
              </a:ext>
            </a:extLst>
          </p:cNvPr>
          <p:cNvSpPr txBox="1">
            <a:spLocks/>
          </p:cNvSpPr>
          <p:nvPr/>
        </p:nvSpPr>
        <p:spPr>
          <a:xfrm>
            <a:off x="2518569" y="1697185"/>
            <a:ext cx="6366510" cy="254557"/>
          </a:xfrm>
          <a:prstGeom prst="rect">
            <a:avLst/>
          </a:prstGeom>
        </p:spPr>
        <p:txBody>
          <a:bodyPr vert="horz" wrap="square" lIns="0" tIns="15875" rIns="0" bIns="0" rtlCol="0">
            <a:spAutoFit/>
          </a:bodyPr>
          <a:lstStyle>
            <a:lvl1pPr>
              <a:defRPr>
                <a:latin typeface="+mj-lt"/>
                <a:ea typeface="+mj-ea"/>
                <a:cs typeface="+mj-cs"/>
              </a:defRPr>
            </a:lvl1pPr>
          </a:lstStyle>
          <a:p>
            <a:pPr marL="12700">
              <a:spcBef>
                <a:spcPts val="125"/>
              </a:spcBef>
            </a:pPr>
            <a:r>
              <a:rPr lang="en-US" sz="1550" spc="50">
                <a:solidFill>
                  <a:srgbClr val="000000"/>
                </a:solidFill>
                <a:latin typeface="Tahoma"/>
                <a:cs typeface="Tahoma"/>
              </a:rPr>
              <a:t>To</a:t>
            </a:r>
            <a:r>
              <a:rPr lang="en-US" sz="1550" spc="20">
                <a:solidFill>
                  <a:srgbClr val="000000"/>
                </a:solidFill>
                <a:latin typeface="Tahoma"/>
                <a:cs typeface="Tahoma"/>
              </a:rPr>
              <a:t> </a:t>
            </a:r>
            <a:r>
              <a:rPr lang="en-US" sz="1550">
                <a:solidFill>
                  <a:srgbClr val="000000"/>
                </a:solidFill>
                <a:latin typeface="Tahoma"/>
                <a:cs typeface="Tahoma"/>
              </a:rPr>
              <a:t>access</a:t>
            </a:r>
            <a:r>
              <a:rPr lang="en-US" sz="1550" spc="-85">
                <a:solidFill>
                  <a:srgbClr val="000000"/>
                </a:solidFill>
                <a:latin typeface="Tahoma"/>
                <a:cs typeface="Tahoma"/>
              </a:rPr>
              <a:t> </a:t>
            </a:r>
            <a:r>
              <a:rPr lang="en-US" sz="1550">
                <a:solidFill>
                  <a:srgbClr val="000000"/>
                </a:solidFill>
                <a:latin typeface="Tahoma"/>
                <a:cs typeface="Tahoma"/>
              </a:rPr>
              <a:t>Team</a:t>
            </a:r>
            <a:r>
              <a:rPr lang="en-US" sz="1550" spc="-85">
                <a:solidFill>
                  <a:srgbClr val="000000"/>
                </a:solidFill>
                <a:latin typeface="Tahoma"/>
                <a:cs typeface="Tahoma"/>
              </a:rPr>
              <a:t> Morris</a:t>
            </a:r>
            <a:r>
              <a:rPr lang="en-US" sz="1550" spc="-195">
                <a:solidFill>
                  <a:srgbClr val="000000"/>
                </a:solidFill>
                <a:latin typeface="Tahoma"/>
                <a:cs typeface="Tahoma"/>
              </a:rPr>
              <a:t> </a:t>
            </a:r>
            <a:r>
              <a:rPr lang="en-US" sz="1550">
                <a:solidFill>
                  <a:srgbClr val="000000"/>
                </a:solidFill>
                <a:latin typeface="Tahoma"/>
                <a:cs typeface="Tahoma"/>
              </a:rPr>
              <a:t>website,</a:t>
            </a:r>
            <a:r>
              <a:rPr lang="en-US" sz="1550" spc="-55">
                <a:solidFill>
                  <a:srgbClr val="000000"/>
                </a:solidFill>
                <a:latin typeface="Tahoma"/>
                <a:cs typeface="Tahoma"/>
              </a:rPr>
              <a:t> </a:t>
            </a:r>
            <a:r>
              <a:rPr lang="en-US" sz="1550">
                <a:solidFill>
                  <a:srgbClr val="000000"/>
                </a:solidFill>
                <a:latin typeface="Tahoma"/>
                <a:cs typeface="Tahoma"/>
              </a:rPr>
              <a:t>type</a:t>
            </a:r>
            <a:r>
              <a:rPr lang="en-US" sz="1550" spc="-90">
                <a:solidFill>
                  <a:srgbClr val="000000"/>
                </a:solidFill>
                <a:latin typeface="Tahoma"/>
                <a:cs typeface="Tahoma"/>
              </a:rPr>
              <a:t> </a:t>
            </a:r>
            <a:r>
              <a:rPr lang="en-US" sz="1550">
                <a:solidFill>
                  <a:srgbClr val="000000"/>
                </a:solidFill>
                <a:latin typeface="Tahoma"/>
                <a:cs typeface="Tahoma"/>
              </a:rPr>
              <a:t>the</a:t>
            </a:r>
            <a:r>
              <a:rPr lang="en-US" sz="1550" spc="-95">
                <a:solidFill>
                  <a:srgbClr val="000000"/>
                </a:solidFill>
                <a:latin typeface="Tahoma"/>
                <a:cs typeface="Tahoma"/>
              </a:rPr>
              <a:t> </a:t>
            </a:r>
            <a:r>
              <a:rPr lang="en-US" sz="1550">
                <a:solidFill>
                  <a:srgbClr val="000000"/>
                </a:solidFill>
                <a:latin typeface="Tahoma"/>
                <a:cs typeface="Tahoma"/>
              </a:rPr>
              <a:t>following</a:t>
            </a:r>
            <a:r>
              <a:rPr lang="en-US" sz="1550" spc="-170">
                <a:solidFill>
                  <a:srgbClr val="000000"/>
                </a:solidFill>
                <a:latin typeface="Tahoma"/>
                <a:cs typeface="Tahoma"/>
              </a:rPr>
              <a:t> </a:t>
            </a:r>
            <a:r>
              <a:rPr lang="en-US" sz="1550">
                <a:solidFill>
                  <a:srgbClr val="000000"/>
                </a:solidFill>
                <a:latin typeface="Tahoma"/>
                <a:cs typeface="Tahoma"/>
              </a:rPr>
              <a:t>into</a:t>
            </a:r>
            <a:r>
              <a:rPr lang="en-US" sz="1550" spc="-75">
                <a:solidFill>
                  <a:srgbClr val="000000"/>
                </a:solidFill>
                <a:latin typeface="Tahoma"/>
                <a:cs typeface="Tahoma"/>
              </a:rPr>
              <a:t> </a:t>
            </a:r>
            <a:r>
              <a:rPr lang="en-US" sz="1550">
                <a:solidFill>
                  <a:srgbClr val="000000"/>
                </a:solidFill>
                <a:latin typeface="Tahoma"/>
                <a:cs typeface="Tahoma"/>
              </a:rPr>
              <a:t>your</a:t>
            </a:r>
            <a:r>
              <a:rPr lang="en-US" sz="1550" spc="-40">
                <a:solidFill>
                  <a:srgbClr val="000000"/>
                </a:solidFill>
                <a:latin typeface="Tahoma"/>
                <a:cs typeface="Tahoma"/>
              </a:rPr>
              <a:t> </a:t>
            </a:r>
            <a:r>
              <a:rPr lang="en-US" sz="1550">
                <a:solidFill>
                  <a:srgbClr val="000000"/>
                </a:solidFill>
                <a:latin typeface="Tahoma"/>
                <a:cs typeface="Tahoma"/>
              </a:rPr>
              <a:t>address</a:t>
            </a:r>
            <a:r>
              <a:rPr lang="en-US" sz="1550" spc="30">
                <a:solidFill>
                  <a:srgbClr val="000000"/>
                </a:solidFill>
                <a:latin typeface="Tahoma"/>
                <a:cs typeface="Tahoma"/>
              </a:rPr>
              <a:t> </a:t>
            </a:r>
            <a:r>
              <a:rPr lang="en-US" sz="1550" spc="-20">
                <a:solidFill>
                  <a:srgbClr val="000000"/>
                </a:solidFill>
                <a:latin typeface="Tahoma"/>
                <a:cs typeface="Tahoma"/>
              </a:rPr>
              <a:t>bar:</a:t>
            </a:r>
            <a:endParaRPr lang="en-US" sz="1550">
              <a:latin typeface="Tahoma"/>
              <a:cs typeface="Tahoma"/>
            </a:endParaRPr>
          </a:p>
        </p:txBody>
      </p:sp>
      <p:pic>
        <p:nvPicPr>
          <p:cNvPr id="7" name="Picture 6" descr="A black screen with blue text&#10;&#10;Description automatically generated">
            <a:extLst>
              <a:ext uri="{FF2B5EF4-FFF2-40B4-BE49-F238E27FC236}">
                <a16:creationId xmlns:a16="http://schemas.microsoft.com/office/drawing/2014/main" id="{1CE019D9-A201-05AD-5AA9-AE31F729F7FA}"/>
              </a:ext>
            </a:extLst>
          </p:cNvPr>
          <p:cNvPicPr>
            <a:picLocks noChangeAspect="1"/>
          </p:cNvPicPr>
          <p:nvPr/>
        </p:nvPicPr>
        <p:blipFill>
          <a:blip r:embed="rId2"/>
          <a:stretch>
            <a:fillRect/>
          </a:stretch>
        </p:blipFill>
        <p:spPr>
          <a:xfrm>
            <a:off x="1938130" y="1827103"/>
            <a:ext cx="9144000" cy="2930468"/>
          </a:xfrm>
          <a:prstGeom prst="rect">
            <a:avLst/>
          </a:prstGeom>
        </p:spPr>
      </p:pic>
    </p:spTree>
    <p:extLst>
      <p:ext uri="{BB962C8B-B14F-4D97-AF65-F5344CB8AC3E}">
        <p14:creationId xmlns:p14="http://schemas.microsoft.com/office/powerpoint/2010/main" val="352474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7950" y="490600"/>
            <a:ext cx="400050" cy="476250"/>
          </a:xfrm>
          <a:custGeom>
            <a:avLst/>
            <a:gdLst/>
            <a:ahLst/>
            <a:cxnLst/>
            <a:rect l="l" t="t" r="r" b="b"/>
            <a:pathLst>
              <a:path w="400050" h="476250">
                <a:moveTo>
                  <a:pt x="152273" y="476123"/>
                </a:moveTo>
                <a:lnTo>
                  <a:pt x="118872" y="328802"/>
                </a:lnTo>
                <a:lnTo>
                  <a:pt x="95250" y="219075"/>
                </a:lnTo>
              </a:path>
              <a:path w="400050" h="476250">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76250">
                <a:moveTo>
                  <a:pt x="295148" y="219075"/>
                </a:moveTo>
                <a:lnTo>
                  <a:pt x="271525" y="328802"/>
                </a:lnTo>
                <a:lnTo>
                  <a:pt x="238125" y="476123"/>
                </a:lnTo>
              </a:path>
              <a:path w="400050" h="476250">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Lst>
          </a:custGeom>
          <a:ln w="12174">
            <a:solidFill>
              <a:srgbClr val="01BCC6"/>
            </a:solidFill>
          </a:ln>
        </p:spPr>
        <p:txBody>
          <a:bodyPr wrap="square" lIns="0" tIns="0" rIns="0" bIns="0" rtlCol="0"/>
          <a:lstStyle/>
          <a:p>
            <a:endParaRPr/>
          </a:p>
        </p:txBody>
      </p:sp>
      <p:sp>
        <p:nvSpPr>
          <p:cNvPr id="3" name="object 3"/>
          <p:cNvSpPr txBox="1"/>
          <p:nvPr/>
        </p:nvSpPr>
        <p:spPr>
          <a:xfrm>
            <a:off x="418715" y="1317875"/>
            <a:ext cx="1731645" cy="939360"/>
          </a:xfrm>
          <a:prstGeom prst="rect">
            <a:avLst/>
          </a:prstGeom>
        </p:spPr>
        <p:txBody>
          <a:bodyPr vert="horz" wrap="square" lIns="0" tIns="15875" rIns="0" bIns="0" rtlCol="0" anchor="t">
            <a:spAutoFit/>
          </a:bodyPr>
          <a:lstStyle/>
          <a:p>
            <a:pPr marL="12700">
              <a:spcBef>
                <a:spcPts val="125"/>
              </a:spcBef>
            </a:pPr>
            <a:r>
              <a:rPr lang="en-US" sz="2000" spc="45">
                <a:solidFill>
                  <a:srgbClr val="FFFFFF"/>
                </a:solidFill>
                <a:latin typeface="Palatino Linotype"/>
                <a:cs typeface="Palatino Linotype"/>
              </a:rPr>
              <a:t>Maegen Mullin-Counselor</a:t>
            </a:r>
            <a:endParaRPr sz="2000" spc="45">
              <a:solidFill>
                <a:srgbClr val="FFFFFF"/>
              </a:solidFill>
              <a:latin typeface="Palatino Linotype"/>
              <a:cs typeface="Palatino Linotype"/>
            </a:endParaRPr>
          </a:p>
        </p:txBody>
      </p:sp>
      <p:sp>
        <p:nvSpPr>
          <p:cNvPr id="6" name="object 6"/>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15</a:t>
            </a:r>
            <a:endParaRPr sz="1200">
              <a:latin typeface="Tahoma"/>
              <a:cs typeface="Tahoma"/>
            </a:endParaRPr>
          </a:p>
        </p:txBody>
      </p:sp>
      <p:sp>
        <p:nvSpPr>
          <p:cNvPr id="4" name="TextBox 3">
            <a:extLst>
              <a:ext uri="{FF2B5EF4-FFF2-40B4-BE49-F238E27FC236}">
                <a16:creationId xmlns:a16="http://schemas.microsoft.com/office/drawing/2014/main" id="{3DAEE68B-CFB0-9A72-CA72-01B610801921}"/>
              </a:ext>
            </a:extLst>
          </p:cNvPr>
          <p:cNvSpPr txBox="1"/>
          <p:nvPr/>
        </p:nvSpPr>
        <p:spPr>
          <a:xfrm>
            <a:off x="3114451" y="598065"/>
            <a:ext cx="503277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Parent Teacher Home Visit Coordinator-</a:t>
            </a:r>
          </a:p>
          <a:p>
            <a:pPr algn="l"/>
            <a:endParaRPr lang="en-US">
              <a:solidFill>
                <a:srgbClr val="000000"/>
              </a:solidFill>
            </a:endParaRPr>
          </a:p>
          <a:p>
            <a:pPr algn="l"/>
            <a:r>
              <a:rPr lang="en-US">
                <a:solidFill>
                  <a:srgbClr val="000000"/>
                </a:solidFill>
              </a:rPr>
              <a:t> -The goal of these visits is to build rapport and relationships with our students and their families. The majority of the visits are conducted in the home, while some are conducted at sporting events, parks, birthday parties, even virtually.  </a:t>
            </a:r>
            <a:endParaRPr lang="en-US"/>
          </a:p>
          <a:p>
            <a:pPr algn="l"/>
            <a:endParaRPr lang="en-US"/>
          </a:p>
          <a:p>
            <a:pPr algn="ctr"/>
            <a:r>
              <a:rPr lang="en-US">
                <a:solidFill>
                  <a:srgbClr val="000000"/>
                </a:solidFill>
              </a:rPr>
              <a:t>Schedule your home visit today!!!</a:t>
            </a:r>
          </a:p>
          <a:p>
            <a:pPr algn="ctr"/>
            <a:endParaRPr lang="en-US">
              <a:solidFill>
                <a:srgbClr val="000000"/>
              </a:solidFill>
            </a:endParaRPr>
          </a:p>
          <a:p>
            <a:pPr algn="ctr"/>
            <a:endParaRPr lang="en-US">
              <a:solidFill>
                <a:srgbClr val="000000"/>
              </a:solidFill>
            </a:endParaRPr>
          </a:p>
          <a:p>
            <a:pPr algn="l"/>
            <a:endParaRPr lang="en-US">
              <a:solidFill>
                <a:srgbClr val="000000"/>
              </a:solidFill>
            </a:endParaRPr>
          </a:p>
          <a:p>
            <a:pPr algn="l"/>
            <a:endParaRPr lang="en-US">
              <a:solidFill>
                <a:srgbClr val="000000"/>
              </a:solidFill>
            </a:endParaRPr>
          </a:p>
        </p:txBody>
      </p:sp>
      <p:pic>
        <p:nvPicPr>
          <p:cNvPr id="5" name="Picture 4" descr="A qr code on a white background&#10;&#10;Description automatically generated">
            <a:extLst>
              <a:ext uri="{FF2B5EF4-FFF2-40B4-BE49-F238E27FC236}">
                <a16:creationId xmlns:a16="http://schemas.microsoft.com/office/drawing/2014/main" id="{021AF89D-391B-2E8F-20E9-FC771B2E5D41}"/>
              </a:ext>
            </a:extLst>
          </p:cNvPr>
          <p:cNvPicPr>
            <a:picLocks noChangeAspect="1"/>
          </p:cNvPicPr>
          <p:nvPr/>
        </p:nvPicPr>
        <p:blipFill>
          <a:blip r:embed="rId2"/>
          <a:stretch>
            <a:fillRect/>
          </a:stretch>
        </p:blipFill>
        <p:spPr>
          <a:xfrm>
            <a:off x="4776788" y="3143250"/>
            <a:ext cx="1177090" cy="1255797"/>
          </a:xfrm>
          <a:prstGeom prst="rect">
            <a:avLst/>
          </a:prstGeom>
        </p:spPr>
      </p:pic>
      <p:sp>
        <p:nvSpPr>
          <p:cNvPr id="7" name="TextBox 6">
            <a:extLst>
              <a:ext uri="{FF2B5EF4-FFF2-40B4-BE49-F238E27FC236}">
                <a16:creationId xmlns:a16="http://schemas.microsoft.com/office/drawing/2014/main" id="{3420F56E-8EE7-355D-69E2-D906A9C87755}"/>
              </a:ext>
            </a:extLst>
          </p:cNvPr>
          <p:cNvSpPr txBox="1"/>
          <p:nvPr/>
        </p:nvSpPr>
        <p:spPr>
          <a:xfrm>
            <a:off x="868886" y="3565821"/>
            <a:ext cx="3704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3"/>
              </a:rPr>
              <a:t>Maegen.mullin@washoeschools.net</a:t>
            </a:r>
            <a:endParaRPr lang="en-US"/>
          </a:p>
          <a:p>
            <a:pPr algn="l"/>
            <a:endParaRPr lang="en-US">
              <a:solidFill>
                <a:srgbClr val="000000"/>
              </a:solidFill>
            </a:endParaRPr>
          </a:p>
          <a:p>
            <a:pPr algn="l"/>
            <a:r>
              <a:rPr lang="en-US">
                <a:solidFill>
                  <a:srgbClr val="000000"/>
                </a:solidFill>
              </a:rPr>
              <a:t>775.327.3995</a:t>
            </a:r>
          </a:p>
        </p:txBody>
      </p:sp>
    </p:spTree>
    <p:extLst>
      <p:ext uri="{BB962C8B-B14F-4D97-AF65-F5344CB8AC3E}">
        <p14:creationId xmlns:p14="http://schemas.microsoft.com/office/powerpoint/2010/main" val="4479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01BCC6"/>
          </a:solidFill>
        </p:spPr>
        <p:txBody>
          <a:bodyPr wrap="square" lIns="0" tIns="0" rIns="0" bIns="0" rtlCol="0"/>
          <a:lstStyle/>
          <a:p>
            <a:endParaRPr/>
          </a:p>
        </p:txBody>
      </p:sp>
      <p:pic>
        <p:nvPicPr>
          <p:cNvPr id="3" name="object 3"/>
          <p:cNvPicPr/>
          <p:nvPr/>
        </p:nvPicPr>
        <p:blipFill>
          <a:blip r:embed="rId2" cstate="print"/>
          <a:stretch>
            <a:fillRect/>
          </a:stretch>
        </p:blipFill>
        <p:spPr>
          <a:xfrm>
            <a:off x="2085975" y="228600"/>
            <a:ext cx="4838700" cy="4914898"/>
          </a:xfrm>
          <a:prstGeom prst="rect">
            <a:avLst/>
          </a:prstGeom>
        </p:spPr>
      </p:pic>
      <p:sp>
        <p:nvSpPr>
          <p:cNvPr id="4" name="object 4"/>
          <p:cNvSpPr txBox="1">
            <a:spLocks noGrp="1"/>
          </p:cNvSpPr>
          <p:nvPr>
            <p:ph type="title"/>
          </p:nvPr>
        </p:nvSpPr>
        <p:spPr>
          <a:xfrm>
            <a:off x="3608959" y="714755"/>
            <a:ext cx="1764030" cy="483870"/>
          </a:xfrm>
          <a:prstGeom prst="rect">
            <a:avLst/>
          </a:prstGeom>
        </p:spPr>
        <p:txBody>
          <a:bodyPr vert="horz" wrap="square" lIns="0" tIns="13335" rIns="0" bIns="0" rtlCol="0">
            <a:spAutoFit/>
          </a:bodyPr>
          <a:lstStyle/>
          <a:p>
            <a:pPr marL="12700">
              <a:lnSpc>
                <a:spcPct val="100000"/>
              </a:lnSpc>
              <a:spcBef>
                <a:spcPts val="105"/>
              </a:spcBef>
            </a:pPr>
            <a:r>
              <a:rPr sz="3000" b="1" spc="60">
                <a:solidFill>
                  <a:srgbClr val="01BCC6"/>
                </a:solidFill>
                <a:latin typeface="Palatino Linotype"/>
                <a:cs typeface="Palatino Linotype"/>
              </a:rPr>
              <a:t>Absences</a:t>
            </a:r>
            <a:endParaRPr sz="3000">
              <a:latin typeface="Palatino Linotype"/>
              <a:cs typeface="Palatino Linotype"/>
            </a:endParaRPr>
          </a:p>
        </p:txBody>
      </p:sp>
      <p:sp>
        <p:nvSpPr>
          <p:cNvPr id="5" name="object 5"/>
          <p:cNvSpPr txBox="1"/>
          <p:nvPr/>
        </p:nvSpPr>
        <p:spPr>
          <a:xfrm>
            <a:off x="2929001" y="1256918"/>
            <a:ext cx="3220085" cy="2997295"/>
          </a:xfrm>
          <a:prstGeom prst="rect">
            <a:avLst/>
          </a:prstGeom>
        </p:spPr>
        <p:txBody>
          <a:bodyPr vert="horz" wrap="square" lIns="0" tIns="13335" rIns="0" bIns="0" rtlCol="0">
            <a:spAutoFit/>
          </a:bodyPr>
          <a:lstStyle/>
          <a:p>
            <a:pPr marL="393700" indent="-381000">
              <a:lnSpc>
                <a:spcPts val="2870"/>
              </a:lnSpc>
              <a:spcBef>
                <a:spcPts val="105"/>
              </a:spcBef>
              <a:buFont typeface="Tahoma"/>
              <a:buChar char="●"/>
              <a:tabLst>
                <a:tab pos="393700" algn="l"/>
              </a:tabLst>
            </a:pPr>
            <a:r>
              <a:rPr sz="2400" b="1" spc="-55">
                <a:latin typeface="Tahoma"/>
                <a:cs typeface="Tahoma"/>
              </a:rPr>
              <a:t>Student’s</a:t>
            </a:r>
            <a:endParaRPr sz="2400">
              <a:latin typeface="Tahoma"/>
              <a:cs typeface="Tahoma"/>
            </a:endParaRPr>
          </a:p>
          <a:p>
            <a:pPr marL="393700">
              <a:lnSpc>
                <a:spcPts val="2855"/>
              </a:lnSpc>
            </a:pPr>
            <a:r>
              <a:rPr sz="2400" b="1" spc="-90">
                <a:latin typeface="Tahoma"/>
                <a:cs typeface="Tahoma"/>
              </a:rPr>
              <a:t>Responsibility</a:t>
            </a:r>
            <a:endParaRPr sz="2400">
              <a:latin typeface="Tahoma"/>
              <a:cs typeface="Tahoma"/>
            </a:endParaRPr>
          </a:p>
          <a:p>
            <a:pPr marL="393700" indent="-381000">
              <a:lnSpc>
                <a:spcPts val="2865"/>
              </a:lnSpc>
              <a:buFont typeface="Tahoma"/>
              <a:buChar char="●"/>
              <a:tabLst>
                <a:tab pos="393700" algn="l"/>
              </a:tabLst>
            </a:pPr>
            <a:r>
              <a:rPr sz="2400" b="1" spc="-100">
                <a:latin typeface="Tahoma"/>
                <a:cs typeface="Tahoma"/>
              </a:rPr>
              <a:t>Communication</a:t>
            </a:r>
            <a:endParaRPr sz="2400">
              <a:latin typeface="Tahoma"/>
              <a:cs typeface="Tahoma"/>
            </a:endParaRPr>
          </a:p>
          <a:p>
            <a:pPr marL="393700" marR="5080">
              <a:lnSpc>
                <a:spcPts val="2860"/>
              </a:lnSpc>
              <a:spcBef>
                <a:spcPts val="160"/>
              </a:spcBef>
            </a:pPr>
            <a:r>
              <a:rPr sz="2400" b="1" spc="-180">
                <a:latin typeface="Tahoma"/>
                <a:cs typeface="Tahoma"/>
              </a:rPr>
              <a:t>w/teachers</a:t>
            </a:r>
            <a:r>
              <a:rPr sz="2400" b="1" spc="-105">
                <a:latin typeface="Tahoma"/>
                <a:cs typeface="Tahoma"/>
              </a:rPr>
              <a:t> </a:t>
            </a:r>
            <a:r>
              <a:rPr sz="2400" b="1" spc="-120">
                <a:latin typeface="Tahoma"/>
                <a:cs typeface="Tahoma"/>
              </a:rPr>
              <a:t>to</a:t>
            </a:r>
            <a:r>
              <a:rPr sz="2400" b="1" spc="-130">
                <a:latin typeface="Tahoma"/>
                <a:cs typeface="Tahoma"/>
              </a:rPr>
              <a:t> </a:t>
            </a:r>
            <a:r>
              <a:rPr sz="2400" b="1" spc="-125">
                <a:latin typeface="Tahoma"/>
                <a:cs typeface="Tahoma"/>
              </a:rPr>
              <a:t>clarify </a:t>
            </a:r>
            <a:r>
              <a:rPr sz="2400" b="1" spc="-165">
                <a:latin typeface="Tahoma"/>
                <a:cs typeface="Tahoma"/>
              </a:rPr>
              <a:t>is</a:t>
            </a:r>
            <a:r>
              <a:rPr sz="2400" b="1" spc="-110">
                <a:latin typeface="Tahoma"/>
                <a:cs typeface="Tahoma"/>
              </a:rPr>
              <a:t> </a:t>
            </a:r>
            <a:r>
              <a:rPr sz="2400" b="1" spc="-229">
                <a:latin typeface="Tahoma"/>
                <a:cs typeface="Tahoma"/>
              </a:rPr>
              <a:t>a</a:t>
            </a:r>
            <a:r>
              <a:rPr sz="2400" b="1" spc="-120">
                <a:latin typeface="Tahoma"/>
                <a:cs typeface="Tahoma"/>
              </a:rPr>
              <a:t> </a:t>
            </a:r>
            <a:r>
              <a:rPr sz="2400" b="1" spc="-20">
                <a:latin typeface="Tahoma"/>
                <a:cs typeface="Tahoma"/>
              </a:rPr>
              <a:t>must</a:t>
            </a:r>
            <a:endParaRPr sz="2400">
              <a:latin typeface="Tahoma"/>
              <a:cs typeface="Tahoma"/>
            </a:endParaRPr>
          </a:p>
          <a:p>
            <a:pPr marL="393700" marR="194310" indent="-381635">
              <a:lnSpc>
                <a:spcPts val="2850"/>
              </a:lnSpc>
              <a:spcBef>
                <a:spcPts val="75"/>
              </a:spcBef>
              <a:buFont typeface="Tahoma"/>
              <a:buChar char="●"/>
              <a:tabLst>
                <a:tab pos="393700" algn="l"/>
              </a:tabLst>
            </a:pPr>
            <a:r>
              <a:rPr sz="2400" b="1" spc="-135">
                <a:latin typeface="Tahoma"/>
                <a:cs typeface="Tahoma"/>
              </a:rPr>
              <a:t>Make-</a:t>
            </a:r>
            <a:r>
              <a:rPr sz="2400" b="1" spc="-25">
                <a:latin typeface="Tahoma"/>
                <a:cs typeface="Tahoma"/>
              </a:rPr>
              <a:t>up </a:t>
            </a:r>
            <a:r>
              <a:rPr sz="2400" b="1" spc="-190">
                <a:latin typeface="Tahoma"/>
                <a:cs typeface="Tahoma"/>
              </a:rPr>
              <a:t>assignments</a:t>
            </a:r>
            <a:r>
              <a:rPr sz="2400" b="1" spc="-90">
                <a:latin typeface="Tahoma"/>
                <a:cs typeface="Tahoma"/>
              </a:rPr>
              <a:t> </a:t>
            </a:r>
            <a:r>
              <a:rPr sz="2400" b="1" spc="-155">
                <a:latin typeface="Tahoma"/>
                <a:cs typeface="Tahoma"/>
              </a:rPr>
              <a:t>will </a:t>
            </a:r>
            <a:r>
              <a:rPr sz="2400" b="1" spc="-130">
                <a:latin typeface="Tahoma"/>
                <a:cs typeface="Tahoma"/>
              </a:rPr>
              <a:t>be </a:t>
            </a:r>
            <a:r>
              <a:rPr lang="en-US" sz="2400" b="1" spc="-130">
                <a:latin typeface="Tahoma"/>
                <a:cs typeface="Tahoma"/>
              </a:rPr>
              <a:t>     </a:t>
            </a:r>
          </a:p>
          <a:p>
            <a:pPr marL="12065" marR="194310">
              <a:lnSpc>
                <a:spcPts val="2850"/>
              </a:lnSpc>
              <a:spcBef>
                <a:spcPts val="75"/>
              </a:spcBef>
              <a:tabLst>
                <a:tab pos="393700" algn="l"/>
              </a:tabLst>
            </a:pPr>
            <a:r>
              <a:rPr lang="en-US" sz="2400" b="1" spc="-130">
                <a:latin typeface="Tahoma"/>
                <a:cs typeface="Tahoma"/>
              </a:rPr>
              <a:t>           </a:t>
            </a:r>
            <a:r>
              <a:rPr sz="2400" b="1" spc="-10">
                <a:latin typeface="Tahoma"/>
                <a:cs typeface="Tahoma"/>
              </a:rPr>
              <a:t>given</a:t>
            </a:r>
            <a:endParaRPr sz="2400">
              <a:latin typeface="Tahoma"/>
              <a:cs typeface="Tahoma"/>
            </a:endParaRPr>
          </a:p>
        </p:txBody>
      </p:sp>
      <p:pic>
        <p:nvPicPr>
          <p:cNvPr id="6" name="object 6"/>
          <p:cNvPicPr/>
          <p:nvPr/>
        </p:nvPicPr>
        <p:blipFill>
          <a:blip r:embed="rId3" cstate="print"/>
          <a:stretch>
            <a:fillRect/>
          </a:stretch>
        </p:blipFill>
        <p:spPr>
          <a:xfrm>
            <a:off x="6924675" y="2828925"/>
            <a:ext cx="1343025" cy="14287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7950" y="490600"/>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sp>
        <p:nvSpPr>
          <p:cNvPr id="3" name="object 3"/>
          <p:cNvSpPr txBox="1"/>
          <p:nvPr/>
        </p:nvSpPr>
        <p:spPr>
          <a:xfrm>
            <a:off x="231775" y="1578610"/>
            <a:ext cx="2353945" cy="518159"/>
          </a:xfrm>
          <a:prstGeom prst="rect">
            <a:avLst/>
          </a:prstGeom>
        </p:spPr>
        <p:txBody>
          <a:bodyPr vert="horz" wrap="square" lIns="0" tIns="16510" rIns="0" bIns="0" rtlCol="0" anchor="t">
            <a:spAutoFit/>
          </a:bodyPr>
          <a:lstStyle/>
          <a:p>
            <a:pPr marL="12700">
              <a:lnSpc>
                <a:spcPct val="100000"/>
              </a:lnSpc>
              <a:spcBef>
                <a:spcPts val="130"/>
              </a:spcBef>
            </a:pPr>
            <a:r>
              <a:rPr lang="en-US" sz="3200" spc="155">
                <a:solidFill>
                  <a:srgbClr val="FFFFFF"/>
                </a:solidFill>
                <a:latin typeface="Palatino Linotype"/>
                <a:cs typeface="Palatino Linotype"/>
              </a:rPr>
              <a:t>Skills</a:t>
            </a:r>
            <a:endParaRPr sz="3200">
              <a:latin typeface="Palatino Linotype"/>
              <a:cs typeface="Palatino Linotype"/>
            </a:endParaRPr>
          </a:p>
        </p:txBody>
      </p:sp>
      <p:sp>
        <p:nvSpPr>
          <p:cNvPr id="4" name="object 4"/>
          <p:cNvSpPr txBox="1"/>
          <p:nvPr/>
        </p:nvSpPr>
        <p:spPr>
          <a:xfrm>
            <a:off x="2976626" y="779399"/>
            <a:ext cx="4975225" cy="3627120"/>
          </a:xfrm>
          <a:prstGeom prst="rect">
            <a:avLst/>
          </a:prstGeom>
        </p:spPr>
        <p:txBody>
          <a:bodyPr vert="horz" wrap="square" lIns="0" tIns="13335" rIns="0" bIns="0" rtlCol="0">
            <a:spAutoFit/>
          </a:bodyPr>
          <a:lstStyle/>
          <a:p>
            <a:pPr marL="394335" indent="-381635">
              <a:lnSpc>
                <a:spcPts val="2870"/>
              </a:lnSpc>
              <a:spcBef>
                <a:spcPts val="105"/>
              </a:spcBef>
              <a:buClr>
                <a:srgbClr val="A6BBC8"/>
              </a:buClr>
              <a:buFont typeface="Segoe UI Symbol"/>
              <a:buChar char="❖"/>
              <a:tabLst>
                <a:tab pos="394335" algn="l"/>
              </a:tabLst>
            </a:pPr>
            <a:r>
              <a:rPr sz="2400" b="1" spc="-305">
                <a:solidFill>
                  <a:srgbClr val="495C64"/>
                </a:solidFill>
                <a:latin typeface="Tahoma"/>
                <a:cs typeface="Tahoma"/>
              </a:rPr>
              <a:t>It</a:t>
            </a:r>
            <a:r>
              <a:rPr sz="2400" b="1" spc="-90">
                <a:solidFill>
                  <a:srgbClr val="495C64"/>
                </a:solidFill>
                <a:latin typeface="Tahoma"/>
                <a:cs typeface="Tahoma"/>
              </a:rPr>
              <a:t> </a:t>
            </a:r>
            <a:r>
              <a:rPr sz="2400" b="1" spc="-165">
                <a:solidFill>
                  <a:srgbClr val="495C64"/>
                </a:solidFill>
                <a:latin typeface="Tahoma"/>
                <a:cs typeface="Tahoma"/>
              </a:rPr>
              <a:t>is</a:t>
            </a:r>
            <a:r>
              <a:rPr sz="2400" b="1" spc="-100">
                <a:solidFill>
                  <a:srgbClr val="495C64"/>
                </a:solidFill>
                <a:latin typeface="Tahoma"/>
                <a:cs typeface="Tahoma"/>
              </a:rPr>
              <a:t> </a:t>
            </a:r>
            <a:r>
              <a:rPr sz="2400" b="1" spc="-229">
                <a:solidFill>
                  <a:srgbClr val="495C64"/>
                </a:solidFill>
                <a:latin typeface="Tahoma"/>
                <a:cs typeface="Tahoma"/>
              </a:rPr>
              <a:t>a</a:t>
            </a:r>
            <a:r>
              <a:rPr sz="2400" b="1" spc="-120">
                <a:solidFill>
                  <a:srgbClr val="495C64"/>
                </a:solidFill>
                <a:latin typeface="Tahoma"/>
                <a:cs typeface="Tahoma"/>
              </a:rPr>
              <a:t> </a:t>
            </a:r>
            <a:r>
              <a:rPr sz="2400" b="1" spc="-180">
                <a:solidFill>
                  <a:srgbClr val="495C64"/>
                </a:solidFill>
                <a:latin typeface="Tahoma"/>
                <a:cs typeface="Tahoma"/>
              </a:rPr>
              <a:t>part</a:t>
            </a:r>
            <a:r>
              <a:rPr sz="2400" b="1" spc="-90">
                <a:solidFill>
                  <a:srgbClr val="495C64"/>
                </a:solidFill>
                <a:latin typeface="Tahoma"/>
                <a:cs typeface="Tahoma"/>
              </a:rPr>
              <a:t> </a:t>
            </a:r>
            <a:r>
              <a:rPr sz="2400" b="1" spc="-105">
                <a:solidFill>
                  <a:srgbClr val="495C64"/>
                </a:solidFill>
                <a:latin typeface="Tahoma"/>
                <a:cs typeface="Tahoma"/>
              </a:rPr>
              <a:t>of</a:t>
            </a:r>
            <a:r>
              <a:rPr sz="2400" b="1" spc="-55">
                <a:solidFill>
                  <a:srgbClr val="495C64"/>
                </a:solidFill>
                <a:latin typeface="Tahoma"/>
                <a:cs typeface="Tahoma"/>
              </a:rPr>
              <a:t> </a:t>
            </a:r>
            <a:r>
              <a:rPr sz="2400" b="1" spc="-155">
                <a:solidFill>
                  <a:srgbClr val="495C64"/>
                </a:solidFill>
                <a:latin typeface="Tahoma"/>
                <a:cs typeface="Tahoma"/>
              </a:rPr>
              <a:t>the</a:t>
            </a:r>
            <a:r>
              <a:rPr sz="2400" b="1" spc="-110">
                <a:solidFill>
                  <a:srgbClr val="495C64"/>
                </a:solidFill>
                <a:latin typeface="Tahoma"/>
                <a:cs typeface="Tahoma"/>
              </a:rPr>
              <a:t> </a:t>
            </a:r>
            <a:r>
              <a:rPr sz="2400" b="1" spc="-50">
                <a:solidFill>
                  <a:srgbClr val="495C64"/>
                </a:solidFill>
                <a:latin typeface="Tahoma"/>
                <a:cs typeface="Tahoma"/>
              </a:rPr>
              <a:t>student’s</a:t>
            </a:r>
            <a:endParaRPr sz="2400">
              <a:latin typeface="Tahoma"/>
              <a:cs typeface="Tahoma"/>
            </a:endParaRPr>
          </a:p>
          <a:p>
            <a:pPr marL="393700">
              <a:lnSpc>
                <a:spcPts val="2855"/>
              </a:lnSpc>
            </a:pPr>
            <a:r>
              <a:rPr sz="2400" b="1" spc="-195">
                <a:solidFill>
                  <a:srgbClr val="495C64"/>
                </a:solidFill>
                <a:latin typeface="Tahoma"/>
                <a:cs typeface="Tahoma"/>
              </a:rPr>
              <a:t>academic</a:t>
            </a:r>
            <a:r>
              <a:rPr sz="2400" b="1" spc="-5">
                <a:solidFill>
                  <a:srgbClr val="495C64"/>
                </a:solidFill>
                <a:latin typeface="Tahoma"/>
                <a:cs typeface="Tahoma"/>
              </a:rPr>
              <a:t> </a:t>
            </a:r>
            <a:r>
              <a:rPr sz="2400" b="1" spc="-10">
                <a:solidFill>
                  <a:srgbClr val="495C64"/>
                </a:solidFill>
                <a:latin typeface="Tahoma"/>
                <a:cs typeface="Tahoma"/>
              </a:rPr>
              <a:t>grade</a:t>
            </a:r>
            <a:endParaRPr sz="2400">
              <a:latin typeface="Tahoma"/>
              <a:cs typeface="Tahoma"/>
            </a:endParaRPr>
          </a:p>
          <a:p>
            <a:pPr marL="394335" indent="-381635">
              <a:lnSpc>
                <a:spcPts val="2865"/>
              </a:lnSpc>
              <a:buClr>
                <a:srgbClr val="A6BBC8"/>
              </a:buClr>
              <a:buFont typeface="Segoe UI Symbol"/>
              <a:buChar char="❖"/>
              <a:tabLst>
                <a:tab pos="394335" algn="l"/>
              </a:tabLst>
            </a:pPr>
            <a:r>
              <a:rPr sz="2400" b="1" spc="-20">
                <a:solidFill>
                  <a:srgbClr val="495C64"/>
                </a:solidFill>
                <a:latin typeface="Tahoma"/>
                <a:cs typeface="Tahoma"/>
              </a:rPr>
              <a:t>We</a:t>
            </a:r>
            <a:r>
              <a:rPr sz="2400" b="1" spc="-110">
                <a:solidFill>
                  <a:srgbClr val="495C64"/>
                </a:solidFill>
                <a:latin typeface="Tahoma"/>
                <a:cs typeface="Tahoma"/>
              </a:rPr>
              <a:t> </a:t>
            </a:r>
            <a:r>
              <a:rPr sz="2400" b="1" spc="-190">
                <a:solidFill>
                  <a:srgbClr val="495C64"/>
                </a:solidFill>
                <a:latin typeface="Tahoma"/>
                <a:cs typeface="Tahoma"/>
              </a:rPr>
              <a:t>use</a:t>
            </a:r>
            <a:r>
              <a:rPr sz="2400" b="1" spc="-105">
                <a:solidFill>
                  <a:srgbClr val="495C64"/>
                </a:solidFill>
                <a:latin typeface="Tahoma"/>
                <a:cs typeface="Tahoma"/>
              </a:rPr>
              <a:t> </a:t>
            </a:r>
            <a:r>
              <a:rPr sz="2400" b="1" spc="-130">
                <a:solidFill>
                  <a:srgbClr val="495C64"/>
                </a:solidFill>
                <a:latin typeface="Tahoma"/>
                <a:cs typeface="Tahoma"/>
              </a:rPr>
              <a:t>it</a:t>
            </a:r>
            <a:r>
              <a:rPr sz="2400" b="1" spc="-160">
                <a:solidFill>
                  <a:srgbClr val="495C64"/>
                </a:solidFill>
                <a:latin typeface="Tahoma"/>
                <a:cs typeface="Tahoma"/>
              </a:rPr>
              <a:t> </a:t>
            </a:r>
            <a:r>
              <a:rPr sz="2400" b="1" spc="-120">
                <a:solidFill>
                  <a:srgbClr val="495C64"/>
                </a:solidFill>
                <a:latin typeface="Tahoma"/>
                <a:cs typeface="Tahoma"/>
              </a:rPr>
              <a:t>to</a:t>
            </a:r>
            <a:r>
              <a:rPr sz="2400" b="1" spc="-125">
                <a:solidFill>
                  <a:srgbClr val="495C64"/>
                </a:solidFill>
                <a:latin typeface="Tahoma"/>
                <a:cs typeface="Tahoma"/>
              </a:rPr>
              <a:t> </a:t>
            </a:r>
            <a:r>
              <a:rPr sz="2400" b="1" spc="-170">
                <a:solidFill>
                  <a:srgbClr val="495C64"/>
                </a:solidFill>
                <a:latin typeface="Tahoma"/>
                <a:cs typeface="Tahoma"/>
              </a:rPr>
              <a:t>support</a:t>
            </a:r>
            <a:r>
              <a:rPr sz="2400" b="1" spc="-10">
                <a:solidFill>
                  <a:srgbClr val="495C64"/>
                </a:solidFill>
                <a:latin typeface="Tahoma"/>
                <a:cs typeface="Tahoma"/>
              </a:rPr>
              <a:t> </a:t>
            </a:r>
            <a:r>
              <a:rPr sz="2400" b="1" spc="-20">
                <a:solidFill>
                  <a:srgbClr val="495C64"/>
                </a:solidFill>
                <a:latin typeface="Tahoma"/>
                <a:cs typeface="Tahoma"/>
              </a:rPr>
              <a:t>kids</a:t>
            </a:r>
            <a:endParaRPr sz="2400">
              <a:latin typeface="Tahoma"/>
              <a:cs typeface="Tahoma"/>
            </a:endParaRPr>
          </a:p>
          <a:p>
            <a:pPr marL="394335" indent="-381635">
              <a:lnSpc>
                <a:spcPts val="2880"/>
              </a:lnSpc>
              <a:spcBef>
                <a:spcPts val="50"/>
              </a:spcBef>
              <a:buClr>
                <a:srgbClr val="A6BBC8"/>
              </a:buClr>
              <a:buFont typeface="Segoe UI Symbol"/>
              <a:buChar char="❖"/>
              <a:tabLst>
                <a:tab pos="394335" algn="l"/>
              </a:tabLst>
            </a:pPr>
            <a:r>
              <a:rPr sz="2400" b="1" spc="-55">
                <a:solidFill>
                  <a:srgbClr val="495C64"/>
                </a:solidFill>
                <a:latin typeface="Tahoma"/>
                <a:cs typeface="Tahoma"/>
              </a:rPr>
              <a:t>Rotations</a:t>
            </a:r>
            <a:endParaRPr sz="2400">
              <a:latin typeface="Tahoma"/>
              <a:cs typeface="Tahoma"/>
            </a:endParaRPr>
          </a:p>
          <a:p>
            <a:pPr marL="850900" lvl="1" indent="-352425">
              <a:lnSpc>
                <a:spcPts val="2400"/>
              </a:lnSpc>
              <a:buClr>
                <a:srgbClr val="A6BBC8"/>
              </a:buClr>
              <a:buFont typeface="Segoe UI Symbol"/>
              <a:buChar char="❖"/>
              <a:tabLst>
                <a:tab pos="850900" algn="l"/>
              </a:tabLst>
            </a:pPr>
            <a:r>
              <a:rPr sz="2000" b="1" spc="-50">
                <a:solidFill>
                  <a:srgbClr val="495C64"/>
                </a:solidFill>
                <a:latin typeface="Tahoma"/>
                <a:cs typeface="Tahoma"/>
              </a:rPr>
              <a:t>All</a:t>
            </a:r>
            <a:r>
              <a:rPr sz="2000" b="1" spc="-170">
                <a:solidFill>
                  <a:srgbClr val="495C64"/>
                </a:solidFill>
                <a:latin typeface="Tahoma"/>
                <a:cs typeface="Tahoma"/>
              </a:rPr>
              <a:t> </a:t>
            </a:r>
            <a:r>
              <a:rPr sz="2000" b="1" spc="-114">
                <a:solidFill>
                  <a:srgbClr val="495C64"/>
                </a:solidFill>
                <a:latin typeface="Tahoma"/>
                <a:cs typeface="Tahoma"/>
              </a:rPr>
              <a:t>work</a:t>
            </a:r>
            <a:r>
              <a:rPr sz="2000" b="1" spc="-145">
                <a:solidFill>
                  <a:srgbClr val="495C64"/>
                </a:solidFill>
                <a:latin typeface="Tahoma"/>
                <a:cs typeface="Tahoma"/>
              </a:rPr>
              <a:t> </a:t>
            </a:r>
            <a:r>
              <a:rPr sz="2000" b="1" spc="-120">
                <a:solidFill>
                  <a:srgbClr val="495C64"/>
                </a:solidFill>
                <a:latin typeface="Tahoma"/>
                <a:cs typeface="Tahoma"/>
              </a:rPr>
              <a:t>in</a:t>
            </a:r>
            <a:r>
              <a:rPr sz="2000" b="1" spc="-125">
                <a:solidFill>
                  <a:srgbClr val="495C64"/>
                </a:solidFill>
                <a:latin typeface="Tahoma"/>
                <a:cs typeface="Tahoma"/>
              </a:rPr>
              <a:t> </a:t>
            </a:r>
            <a:r>
              <a:rPr sz="2000" b="1" spc="-140">
                <a:solidFill>
                  <a:srgbClr val="495C64"/>
                </a:solidFill>
                <a:latin typeface="Tahoma"/>
                <a:cs typeface="Tahoma"/>
              </a:rPr>
              <a:t>enrichment</a:t>
            </a:r>
            <a:r>
              <a:rPr sz="2000" b="1" spc="-114">
                <a:solidFill>
                  <a:srgbClr val="495C64"/>
                </a:solidFill>
                <a:latin typeface="Tahoma"/>
                <a:cs typeface="Tahoma"/>
              </a:rPr>
              <a:t> </a:t>
            </a:r>
            <a:r>
              <a:rPr sz="2000" b="1" spc="-110">
                <a:solidFill>
                  <a:srgbClr val="495C64"/>
                </a:solidFill>
                <a:latin typeface="Tahoma"/>
                <a:cs typeface="Tahoma"/>
              </a:rPr>
              <a:t>is</a:t>
            </a:r>
            <a:r>
              <a:rPr sz="2000" b="1" spc="-105">
                <a:solidFill>
                  <a:srgbClr val="495C64"/>
                </a:solidFill>
                <a:latin typeface="Tahoma"/>
                <a:cs typeface="Tahoma"/>
              </a:rPr>
              <a:t> </a:t>
            </a:r>
            <a:r>
              <a:rPr sz="2000" b="1" spc="-90">
                <a:solidFill>
                  <a:srgbClr val="495C64"/>
                </a:solidFill>
                <a:latin typeface="Tahoma"/>
                <a:cs typeface="Tahoma"/>
              </a:rPr>
              <a:t>classwork-</a:t>
            </a:r>
            <a:endParaRPr sz="2000">
              <a:latin typeface="Tahoma"/>
              <a:cs typeface="Tahoma"/>
            </a:endParaRPr>
          </a:p>
          <a:p>
            <a:pPr marL="851535" marR="11430" lvl="1" indent="-353060">
              <a:lnSpc>
                <a:spcPct val="100000"/>
              </a:lnSpc>
              <a:spcBef>
                <a:spcPts val="5"/>
              </a:spcBef>
              <a:buClr>
                <a:srgbClr val="A6BBC8"/>
              </a:buClr>
              <a:buFont typeface="Segoe UI Symbol"/>
              <a:buChar char="❖"/>
              <a:tabLst>
                <a:tab pos="851535" algn="l"/>
              </a:tabLst>
            </a:pPr>
            <a:r>
              <a:rPr sz="2000" b="1" spc="-135">
                <a:solidFill>
                  <a:srgbClr val="495C64"/>
                </a:solidFill>
                <a:latin typeface="Tahoma"/>
                <a:cs typeface="Tahoma"/>
              </a:rPr>
              <a:t>Students</a:t>
            </a:r>
            <a:r>
              <a:rPr sz="2000" b="1" spc="-105">
                <a:solidFill>
                  <a:srgbClr val="495C64"/>
                </a:solidFill>
                <a:latin typeface="Tahoma"/>
                <a:cs typeface="Tahoma"/>
              </a:rPr>
              <a:t> </a:t>
            </a:r>
            <a:r>
              <a:rPr sz="2000" b="1" spc="-140">
                <a:solidFill>
                  <a:srgbClr val="495C64"/>
                </a:solidFill>
                <a:latin typeface="Tahoma"/>
                <a:cs typeface="Tahoma"/>
              </a:rPr>
              <a:t>are</a:t>
            </a:r>
            <a:r>
              <a:rPr sz="2000" b="1" spc="-135">
                <a:solidFill>
                  <a:srgbClr val="495C64"/>
                </a:solidFill>
                <a:latin typeface="Tahoma"/>
                <a:cs typeface="Tahoma"/>
              </a:rPr>
              <a:t> </a:t>
            </a:r>
            <a:r>
              <a:rPr sz="2000" b="1" spc="-150">
                <a:solidFill>
                  <a:srgbClr val="495C64"/>
                </a:solidFill>
                <a:latin typeface="Tahoma"/>
                <a:cs typeface="Tahoma"/>
              </a:rPr>
              <a:t>given</a:t>
            </a:r>
            <a:r>
              <a:rPr sz="2000" b="1" spc="-50">
                <a:solidFill>
                  <a:srgbClr val="495C64"/>
                </a:solidFill>
                <a:latin typeface="Tahoma"/>
                <a:cs typeface="Tahoma"/>
              </a:rPr>
              <a:t> </a:t>
            </a:r>
            <a:r>
              <a:rPr sz="2000" b="1" spc="-120">
                <a:solidFill>
                  <a:srgbClr val="495C64"/>
                </a:solidFill>
                <a:latin typeface="Tahoma"/>
                <a:cs typeface="Tahoma"/>
              </a:rPr>
              <a:t>time</a:t>
            </a:r>
            <a:r>
              <a:rPr sz="2000" b="1" spc="-140">
                <a:solidFill>
                  <a:srgbClr val="495C64"/>
                </a:solidFill>
                <a:latin typeface="Tahoma"/>
                <a:cs typeface="Tahoma"/>
              </a:rPr>
              <a:t> </a:t>
            </a:r>
            <a:r>
              <a:rPr sz="2000" b="1" spc="-80">
                <a:solidFill>
                  <a:srgbClr val="495C64"/>
                </a:solidFill>
                <a:latin typeface="Tahoma"/>
                <a:cs typeface="Tahoma"/>
              </a:rPr>
              <a:t>to</a:t>
            </a:r>
            <a:r>
              <a:rPr sz="2000" b="1" spc="-155">
                <a:solidFill>
                  <a:srgbClr val="495C64"/>
                </a:solidFill>
                <a:latin typeface="Tahoma"/>
                <a:cs typeface="Tahoma"/>
              </a:rPr>
              <a:t> </a:t>
            </a:r>
            <a:r>
              <a:rPr sz="2000" b="1" spc="-95">
                <a:solidFill>
                  <a:srgbClr val="495C64"/>
                </a:solidFill>
                <a:latin typeface="Tahoma"/>
                <a:cs typeface="Tahoma"/>
              </a:rPr>
              <a:t>complete </a:t>
            </a:r>
            <a:r>
              <a:rPr sz="2000" b="1" spc="-120">
                <a:solidFill>
                  <a:srgbClr val="495C64"/>
                </a:solidFill>
                <a:latin typeface="Tahoma"/>
                <a:cs typeface="Tahoma"/>
              </a:rPr>
              <a:t>all</a:t>
            </a:r>
            <a:r>
              <a:rPr sz="2000" b="1" spc="-165">
                <a:solidFill>
                  <a:srgbClr val="495C64"/>
                </a:solidFill>
                <a:latin typeface="Tahoma"/>
                <a:cs typeface="Tahoma"/>
              </a:rPr>
              <a:t> </a:t>
            </a:r>
            <a:r>
              <a:rPr sz="2000" b="1" spc="-155">
                <a:solidFill>
                  <a:srgbClr val="495C64"/>
                </a:solidFill>
                <a:latin typeface="Tahoma"/>
                <a:cs typeface="Tahoma"/>
              </a:rPr>
              <a:t>assignments</a:t>
            </a:r>
            <a:r>
              <a:rPr sz="2000" b="1" spc="-180">
                <a:solidFill>
                  <a:srgbClr val="495C64"/>
                </a:solidFill>
                <a:latin typeface="Tahoma"/>
                <a:cs typeface="Tahoma"/>
              </a:rPr>
              <a:t> </a:t>
            </a:r>
            <a:r>
              <a:rPr sz="2000" b="1" spc="-70">
                <a:solidFill>
                  <a:srgbClr val="495C64"/>
                </a:solidFill>
                <a:latin typeface="Tahoma"/>
                <a:cs typeface="Tahoma"/>
              </a:rPr>
              <a:t>if</a:t>
            </a:r>
            <a:r>
              <a:rPr sz="2000" b="1" spc="-160">
                <a:solidFill>
                  <a:srgbClr val="495C64"/>
                </a:solidFill>
                <a:latin typeface="Tahoma"/>
                <a:cs typeface="Tahoma"/>
              </a:rPr>
              <a:t> </a:t>
            </a:r>
            <a:r>
              <a:rPr sz="2000" b="1" spc="-120">
                <a:solidFill>
                  <a:srgbClr val="495C64"/>
                </a:solidFill>
                <a:latin typeface="Tahoma"/>
                <a:cs typeface="Tahoma"/>
              </a:rPr>
              <a:t>time</a:t>
            </a:r>
            <a:r>
              <a:rPr sz="2000" b="1" spc="-135">
                <a:solidFill>
                  <a:srgbClr val="495C64"/>
                </a:solidFill>
                <a:latin typeface="Tahoma"/>
                <a:cs typeface="Tahoma"/>
              </a:rPr>
              <a:t> </a:t>
            </a:r>
            <a:r>
              <a:rPr sz="2000" b="1" spc="-110">
                <a:solidFill>
                  <a:srgbClr val="495C64"/>
                </a:solidFill>
                <a:latin typeface="Tahoma"/>
                <a:cs typeface="Tahoma"/>
              </a:rPr>
              <a:t>is</a:t>
            </a:r>
            <a:r>
              <a:rPr sz="2000" b="1" spc="-100">
                <a:solidFill>
                  <a:srgbClr val="495C64"/>
                </a:solidFill>
                <a:latin typeface="Tahoma"/>
                <a:cs typeface="Tahoma"/>
              </a:rPr>
              <a:t> </a:t>
            </a:r>
            <a:r>
              <a:rPr sz="2000" b="1" spc="-20">
                <a:solidFill>
                  <a:srgbClr val="495C64"/>
                </a:solidFill>
                <a:latin typeface="Tahoma"/>
                <a:cs typeface="Tahoma"/>
              </a:rPr>
              <a:t>used </a:t>
            </a:r>
            <a:r>
              <a:rPr sz="2000" b="1" spc="-125">
                <a:solidFill>
                  <a:srgbClr val="495C64"/>
                </a:solidFill>
                <a:latin typeface="Tahoma"/>
                <a:cs typeface="Tahoma"/>
              </a:rPr>
              <a:t>appropriately-</a:t>
            </a:r>
            <a:r>
              <a:rPr sz="2000" b="1" spc="-140">
                <a:solidFill>
                  <a:srgbClr val="495C64"/>
                </a:solidFill>
                <a:latin typeface="Tahoma"/>
                <a:cs typeface="Tahoma"/>
              </a:rPr>
              <a:t> </a:t>
            </a:r>
            <a:r>
              <a:rPr sz="2000" b="1" spc="-145">
                <a:solidFill>
                  <a:srgbClr val="495C64"/>
                </a:solidFill>
                <a:latin typeface="Tahoma"/>
                <a:cs typeface="Tahoma"/>
              </a:rPr>
              <a:t>unless</a:t>
            </a:r>
            <a:r>
              <a:rPr sz="2000" b="1" spc="-35">
                <a:solidFill>
                  <a:srgbClr val="495C64"/>
                </a:solidFill>
                <a:latin typeface="Tahoma"/>
                <a:cs typeface="Tahoma"/>
              </a:rPr>
              <a:t> </a:t>
            </a:r>
            <a:r>
              <a:rPr sz="2000" b="1" spc="-10">
                <a:solidFill>
                  <a:srgbClr val="495C64"/>
                </a:solidFill>
                <a:latin typeface="Tahoma"/>
                <a:cs typeface="Tahoma"/>
              </a:rPr>
              <a:t>absent.</a:t>
            </a:r>
            <a:endParaRPr sz="2000">
              <a:latin typeface="Tahoma"/>
              <a:cs typeface="Tahoma"/>
            </a:endParaRPr>
          </a:p>
          <a:p>
            <a:pPr marL="851535" marR="191135" lvl="1" indent="-353060">
              <a:lnSpc>
                <a:spcPct val="100000"/>
              </a:lnSpc>
              <a:spcBef>
                <a:spcPts val="15"/>
              </a:spcBef>
              <a:buClr>
                <a:srgbClr val="A6BBC8"/>
              </a:buClr>
              <a:buFont typeface="Segoe UI Symbol"/>
              <a:buChar char="❖"/>
              <a:tabLst>
                <a:tab pos="851535" algn="l"/>
              </a:tabLst>
            </a:pPr>
            <a:r>
              <a:rPr sz="2000" b="1" spc="-110">
                <a:solidFill>
                  <a:srgbClr val="495C64"/>
                </a:solidFill>
                <a:latin typeface="Tahoma"/>
                <a:cs typeface="Tahoma"/>
              </a:rPr>
              <a:t>When</a:t>
            </a:r>
            <a:r>
              <a:rPr sz="2000" b="1" spc="-45">
                <a:solidFill>
                  <a:srgbClr val="495C64"/>
                </a:solidFill>
                <a:latin typeface="Tahoma"/>
                <a:cs typeface="Tahoma"/>
              </a:rPr>
              <a:t> </a:t>
            </a:r>
            <a:r>
              <a:rPr sz="2000" b="1" spc="-135">
                <a:solidFill>
                  <a:srgbClr val="495C64"/>
                </a:solidFill>
                <a:latin typeface="Tahoma"/>
                <a:cs typeface="Tahoma"/>
              </a:rPr>
              <a:t>students</a:t>
            </a:r>
            <a:r>
              <a:rPr sz="2000" b="1" spc="-105">
                <a:solidFill>
                  <a:srgbClr val="495C64"/>
                </a:solidFill>
                <a:latin typeface="Tahoma"/>
                <a:cs typeface="Tahoma"/>
              </a:rPr>
              <a:t> </a:t>
            </a:r>
            <a:r>
              <a:rPr sz="2000" b="1" spc="-114">
                <a:solidFill>
                  <a:srgbClr val="495C64"/>
                </a:solidFill>
                <a:latin typeface="Tahoma"/>
                <a:cs typeface="Tahoma"/>
              </a:rPr>
              <a:t>rotate,</a:t>
            </a:r>
            <a:r>
              <a:rPr sz="2000" b="1" spc="-215">
                <a:solidFill>
                  <a:srgbClr val="495C64"/>
                </a:solidFill>
                <a:latin typeface="Tahoma"/>
                <a:cs typeface="Tahoma"/>
              </a:rPr>
              <a:t> </a:t>
            </a:r>
            <a:r>
              <a:rPr sz="2000" b="1" spc="-120">
                <a:solidFill>
                  <a:srgbClr val="495C64"/>
                </a:solidFill>
                <a:latin typeface="Tahoma"/>
                <a:cs typeface="Tahoma"/>
              </a:rPr>
              <a:t>they</a:t>
            </a:r>
            <a:r>
              <a:rPr sz="2000" b="1" spc="-50">
                <a:solidFill>
                  <a:srgbClr val="495C64"/>
                </a:solidFill>
                <a:latin typeface="Tahoma"/>
                <a:cs typeface="Tahoma"/>
              </a:rPr>
              <a:t> </a:t>
            </a:r>
            <a:r>
              <a:rPr sz="2000" b="1" spc="-130">
                <a:solidFill>
                  <a:srgbClr val="495C64"/>
                </a:solidFill>
                <a:latin typeface="Tahoma"/>
                <a:cs typeface="Tahoma"/>
              </a:rPr>
              <a:t>can</a:t>
            </a:r>
            <a:r>
              <a:rPr sz="2000" b="1" spc="-125">
                <a:solidFill>
                  <a:srgbClr val="495C64"/>
                </a:solidFill>
                <a:latin typeface="Tahoma"/>
                <a:cs typeface="Tahoma"/>
              </a:rPr>
              <a:t> </a:t>
            </a:r>
            <a:r>
              <a:rPr sz="2000" b="1" spc="-40">
                <a:solidFill>
                  <a:srgbClr val="495C64"/>
                </a:solidFill>
                <a:latin typeface="Tahoma"/>
                <a:cs typeface="Tahoma"/>
              </a:rPr>
              <a:t>no </a:t>
            </a:r>
            <a:r>
              <a:rPr sz="2000" b="1" spc="-135">
                <a:solidFill>
                  <a:srgbClr val="495C64"/>
                </a:solidFill>
                <a:latin typeface="Tahoma"/>
                <a:cs typeface="Tahoma"/>
              </a:rPr>
              <a:t>longer</a:t>
            </a:r>
            <a:r>
              <a:rPr sz="2000" b="1" spc="-120">
                <a:solidFill>
                  <a:srgbClr val="495C64"/>
                </a:solidFill>
                <a:latin typeface="Tahoma"/>
                <a:cs typeface="Tahoma"/>
              </a:rPr>
              <a:t> </a:t>
            </a:r>
            <a:r>
              <a:rPr sz="2000" b="1" spc="-130">
                <a:solidFill>
                  <a:srgbClr val="495C64"/>
                </a:solidFill>
                <a:latin typeface="Tahoma"/>
                <a:cs typeface="Tahoma"/>
              </a:rPr>
              <a:t>turn</a:t>
            </a:r>
            <a:r>
              <a:rPr sz="2000" b="1" spc="-125">
                <a:solidFill>
                  <a:srgbClr val="495C64"/>
                </a:solidFill>
                <a:latin typeface="Tahoma"/>
                <a:cs typeface="Tahoma"/>
              </a:rPr>
              <a:t> </a:t>
            </a:r>
            <a:r>
              <a:rPr sz="2000" b="1" spc="-120">
                <a:solidFill>
                  <a:srgbClr val="495C64"/>
                </a:solidFill>
                <a:latin typeface="Tahoma"/>
                <a:cs typeface="Tahoma"/>
              </a:rPr>
              <a:t>in</a:t>
            </a:r>
            <a:r>
              <a:rPr sz="2000" b="1" spc="-125">
                <a:solidFill>
                  <a:srgbClr val="495C64"/>
                </a:solidFill>
                <a:latin typeface="Tahoma"/>
                <a:cs typeface="Tahoma"/>
              </a:rPr>
              <a:t> </a:t>
            </a:r>
            <a:r>
              <a:rPr sz="2000" b="1" spc="-114">
                <a:solidFill>
                  <a:srgbClr val="495C64"/>
                </a:solidFill>
                <a:latin typeface="Tahoma"/>
                <a:cs typeface="Tahoma"/>
              </a:rPr>
              <a:t>late</a:t>
            </a:r>
            <a:r>
              <a:rPr sz="2000" b="1" spc="-150">
                <a:solidFill>
                  <a:srgbClr val="495C64"/>
                </a:solidFill>
                <a:latin typeface="Tahoma"/>
                <a:cs typeface="Tahoma"/>
              </a:rPr>
              <a:t> </a:t>
            </a:r>
            <a:r>
              <a:rPr sz="2000" b="1" spc="-114">
                <a:solidFill>
                  <a:srgbClr val="495C64"/>
                </a:solidFill>
                <a:latin typeface="Tahoma"/>
                <a:cs typeface="Tahoma"/>
              </a:rPr>
              <a:t>work</a:t>
            </a:r>
            <a:r>
              <a:rPr sz="2000" b="1" spc="-145">
                <a:solidFill>
                  <a:srgbClr val="495C64"/>
                </a:solidFill>
                <a:latin typeface="Tahoma"/>
                <a:cs typeface="Tahoma"/>
              </a:rPr>
              <a:t> </a:t>
            </a:r>
            <a:r>
              <a:rPr sz="2000" b="1" spc="-65">
                <a:solidFill>
                  <a:srgbClr val="495C64"/>
                </a:solidFill>
                <a:latin typeface="Tahoma"/>
                <a:cs typeface="Tahoma"/>
              </a:rPr>
              <a:t>for</a:t>
            </a:r>
            <a:r>
              <a:rPr sz="2000" b="1" spc="-195">
                <a:solidFill>
                  <a:srgbClr val="495C64"/>
                </a:solidFill>
                <a:latin typeface="Tahoma"/>
                <a:cs typeface="Tahoma"/>
              </a:rPr>
              <a:t> </a:t>
            </a:r>
            <a:r>
              <a:rPr sz="2000" b="1" spc="-25">
                <a:solidFill>
                  <a:srgbClr val="495C64"/>
                </a:solidFill>
                <a:latin typeface="Tahoma"/>
                <a:cs typeface="Tahoma"/>
              </a:rPr>
              <a:t>the </a:t>
            </a:r>
            <a:r>
              <a:rPr sz="2000" b="1" spc="-125">
                <a:solidFill>
                  <a:srgbClr val="495C64"/>
                </a:solidFill>
                <a:latin typeface="Tahoma"/>
                <a:cs typeface="Tahoma"/>
              </a:rPr>
              <a:t>previous</a:t>
            </a:r>
            <a:r>
              <a:rPr sz="2000" b="1" spc="-85">
                <a:solidFill>
                  <a:srgbClr val="495C64"/>
                </a:solidFill>
                <a:latin typeface="Tahoma"/>
                <a:cs typeface="Tahoma"/>
              </a:rPr>
              <a:t> </a:t>
            </a:r>
            <a:r>
              <a:rPr sz="2000" b="1" spc="-10">
                <a:solidFill>
                  <a:srgbClr val="495C64"/>
                </a:solidFill>
                <a:latin typeface="Tahoma"/>
                <a:cs typeface="Tahoma"/>
              </a:rPr>
              <a:t>rotation.</a:t>
            </a:r>
            <a:endParaRPr sz="2000">
              <a:latin typeface="Tahoma"/>
              <a:cs typeface="Tahoma"/>
            </a:endParaRPr>
          </a:p>
        </p:txBody>
      </p:sp>
      <p:sp>
        <p:nvSpPr>
          <p:cNvPr id="5" name="object 5"/>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18</a:t>
            </a:r>
            <a:endParaRPr sz="120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FFB600"/>
          </a:solidFill>
        </p:spPr>
        <p:txBody>
          <a:bodyPr wrap="square" lIns="0" tIns="0" rIns="0" bIns="0" rtlCol="0"/>
          <a:lstStyle/>
          <a:p>
            <a:endParaRPr/>
          </a:p>
        </p:txBody>
      </p:sp>
      <p:grpSp>
        <p:nvGrpSpPr>
          <p:cNvPr id="3" name="object 3"/>
          <p:cNvGrpSpPr/>
          <p:nvPr/>
        </p:nvGrpSpPr>
        <p:grpSpPr>
          <a:xfrm>
            <a:off x="3810000" y="0"/>
            <a:ext cx="1943100" cy="1504950"/>
            <a:chOff x="3810000" y="0"/>
            <a:chExt cx="1943100" cy="1504950"/>
          </a:xfrm>
        </p:grpSpPr>
        <p:sp>
          <p:nvSpPr>
            <p:cNvPr id="4" name="object 4"/>
            <p:cNvSpPr/>
            <p:nvPr/>
          </p:nvSpPr>
          <p:spPr>
            <a:xfrm>
              <a:off x="3810000" y="0"/>
              <a:ext cx="1524000" cy="1323975"/>
            </a:xfrm>
            <a:custGeom>
              <a:avLst/>
              <a:gdLst/>
              <a:ahLst/>
              <a:cxnLst/>
              <a:rect l="l" t="t" r="r" b="b"/>
              <a:pathLst>
                <a:path w="1524000" h="1323975">
                  <a:moveTo>
                    <a:pt x="1267338" y="0"/>
                  </a:moveTo>
                  <a:lnTo>
                    <a:pt x="256661" y="0"/>
                  </a:lnTo>
                  <a:lnTo>
                    <a:pt x="255910" y="624"/>
                  </a:lnTo>
                  <a:lnTo>
                    <a:pt x="223170" y="31305"/>
                  </a:lnTo>
                  <a:lnTo>
                    <a:pt x="192298" y="63841"/>
                  </a:lnTo>
                  <a:lnTo>
                    <a:pt x="163383" y="98143"/>
                  </a:lnTo>
                  <a:lnTo>
                    <a:pt x="136514" y="134124"/>
                  </a:lnTo>
                  <a:lnTo>
                    <a:pt x="111781" y="171693"/>
                  </a:lnTo>
                  <a:lnTo>
                    <a:pt x="89272" y="210763"/>
                  </a:lnTo>
                  <a:lnTo>
                    <a:pt x="69078" y="251244"/>
                  </a:lnTo>
                  <a:lnTo>
                    <a:pt x="51286" y="293048"/>
                  </a:lnTo>
                  <a:lnTo>
                    <a:pt x="35987" y="336085"/>
                  </a:lnTo>
                  <a:lnTo>
                    <a:pt x="23269" y="380268"/>
                  </a:lnTo>
                  <a:lnTo>
                    <a:pt x="13223" y="425507"/>
                  </a:lnTo>
                  <a:lnTo>
                    <a:pt x="5936" y="471713"/>
                  </a:lnTo>
                  <a:lnTo>
                    <a:pt x="1498" y="518798"/>
                  </a:lnTo>
                  <a:lnTo>
                    <a:pt x="0" y="566674"/>
                  </a:lnTo>
                  <a:lnTo>
                    <a:pt x="1498" y="614563"/>
                  </a:lnTo>
                  <a:lnTo>
                    <a:pt x="5936" y="661661"/>
                  </a:lnTo>
                  <a:lnTo>
                    <a:pt x="13223" y="707879"/>
                  </a:lnTo>
                  <a:lnTo>
                    <a:pt x="23269" y="753129"/>
                  </a:lnTo>
                  <a:lnTo>
                    <a:pt x="35987" y="797322"/>
                  </a:lnTo>
                  <a:lnTo>
                    <a:pt x="51286" y="840369"/>
                  </a:lnTo>
                  <a:lnTo>
                    <a:pt x="69078" y="882181"/>
                  </a:lnTo>
                  <a:lnTo>
                    <a:pt x="89272" y="922669"/>
                  </a:lnTo>
                  <a:lnTo>
                    <a:pt x="111781" y="961745"/>
                  </a:lnTo>
                  <a:lnTo>
                    <a:pt x="136514" y="999321"/>
                  </a:lnTo>
                  <a:lnTo>
                    <a:pt x="163383" y="1035306"/>
                  </a:lnTo>
                  <a:lnTo>
                    <a:pt x="192298" y="1069613"/>
                  </a:lnTo>
                  <a:lnTo>
                    <a:pt x="223170" y="1102153"/>
                  </a:lnTo>
                  <a:lnTo>
                    <a:pt x="255910" y="1132837"/>
                  </a:lnTo>
                  <a:lnTo>
                    <a:pt x="290429" y="1161576"/>
                  </a:lnTo>
                  <a:lnTo>
                    <a:pt x="326636" y="1188282"/>
                  </a:lnTo>
                  <a:lnTo>
                    <a:pt x="364444" y="1212865"/>
                  </a:lnTo>
                  <a:lnTo>
                    <a:pt x="403763" y="1235238"/>
                  </a:lnTo>
                  <a:lnTo>
                    <a:pt x="444504" y="1255311"/>
                  </a:lnTo>
                  <a:lnTo>
                    <a:pt x="486577" y="1272995"/>
                  </a:lnTo>
                  <a:lnTo>
                    <a:pt x="529893" y="1288202"/>
                  </a:lnTo>
                  <a:lnTo>
                    <a:pt x="574363" y="1300844"/>
                  </a:lnTo>
                  <a:lnTo>
                    <a:pt x="619898" y="1310830"/>
                  </a:lnTo>
                  <a:lnTo>
                    <a:pt x="666409" y="1318073"/>
                  </a:lnTo>
                  <a:lnTo>
                    <a:pt x="713805" y="1322484"/>
                  </a:lnTo>
                  <a:lnTo>
                    <a:pt x="762000" y="1323975"/>
                  </a:lnTo>
                  <a:lnTo>
                    <a:pt x="810194" y="1322484"/>
                  </a:lnTo>
                  <a:lnTo>
                    <a:pt x="857590" y="1318073"/>
                  </a:lnTo>
                  <a:lnTo>
                    <a:pt x="904101" y="1310830"/>
                  </a:lnTo>
                  <a:lnTo>
                    <a:pt x="949636" y="1300844"/>
                  </a:lnTo>
                  <a:lnTo>
                    <a:pt x="994106" y="1288202"/>
                  </a:lnTo>
                  <a:lnTo>
                    <a:pt x="1037422" y="1272995"/>
                  </a:lnTo>
                  <a:lnTo>
                    <a:pt x="1079495" y="1255311"/>
                  </a:lnTo>
                  <a:lnTo>
                    <a:pt x="1120236" y="1235238"/>
                  </a:lnTo>
                  <a:lnTo>
                    <a:pt x="1159555" y="1212865"/>
                  </a:lnTo>
                  <a:lnTo>
                    <a:pt x="1197363" y="1188282"/>
                  </a:lnTo>
                  <a:lnTo>
                    <a:pt x="1233570" y="1161576"/>
                  </a:lnTo>
                  <a:lnTo>
                    <a:pt x="1268089" y="1132837"/>
                  </a:lnTo>
                  <a:lnTo>
                    <a:pt x="1300829" y="1102153"/>
                  </a:lnTo>
                  <a:lnTo>
                    <a:pt x="1331701" y="1069613"/>
                  </a:lnTo>
                  <a:lnTo>
                    <a:pt x="1360616" y="1035306"/>
                  </a:lnTo>
                  <a:lnTo>
                    <a:pt x="1387485" y="999321"/>
                  </a:lnTo>
                  <a:lnTo>
                    <a:pt x="1412218" y="961745"/>
                  </a:lnTo>
                  <a:lnTo>
                    <a:pt x="1434727" y="922669"/>
                  </a:lnTo>
                  <a:lnTo>
                    <a:pt x="1454921" y="882181"/>
                  </a:lnTo>
                  <a:lnTo>
                    <a:pt x="1472713" y="840369"/>
                  </a:lnTo>
                  <a:lnTo>
                    <a:pt x="1488012" y="797322"/>
                  </a:lnTo>
                  <a:lnTo>
                    <a:pt x="1500730" y="753129"/>
                  </a:lnTo>
                  <a:lnTo>
                    <a:pt x="1510776" y="707879"/>
                  </a:lnTo>
                  <a:lnTo>
                    <a:pt x="1518063" y="661661"/>
                  </a:lnTo>
                  <a:lnTo>
                    <a:pt x="1522501" y="614563"/>
                  </a:lnTo>
                  <a:lnTo>
                    <a:pt x="1524000" y="566674"/>
                  </a:lnTo>
                  <a:lnTo>
                    <a:pt x="1522501" y="518798"/>
                  </a:lnTo>
                  <a:lnTo>
                    <a:pt x="1518063" y="471713"/>
                  </a:lnTo>
                  <a:lnTo>
                    <a:pt x="1510776" y="425507"/>
                  </a:lnTo>
                  <a:lnTo>
                    <a:pt x="1500730" y="380268"/>
                  </a:lnTo>
                  <a:lnTo>
                    <a:pt x="1488012" y="336085"/>
                  </a:lnTo>
                  <a:lnTo>
                    <a:pt x="1472713" y="293048"/>
                  </a:lnTo>
                  <a:lnTo>
                    <a:pt x="1454921" y="251244"/>
                  </a:lnTo>
                  <a:lnTo>
                    <a:pt x="1434727" y="210763"/>
                  </a:lnTo>
                  <a:lnTo>
                    <a:pt x="1412218" y="171693"/>
                  </a:lnTo>
                  <a:lnTo>
                    <a:pt x="1387485" y="134124"/>
                  </a:lnTo>
                  <a:lnTo>
                    <a:pt x="1360616" y="98143"/>
                  </a:lnTo>
                  <a:lnTo>
                    <a:pt x="1331701" y="63841"/>
                  </a:lnTo>
                  <a:lnTo>
                    <a:pt x="1300829" y="31305"/>
                  </a:lnTo>
                  <a:lnTo>
                    <a:pt x="1268089" y="624"/>
                  </a:lnTo>
                  <a:lnTo>
                    <a:pt x="1267338" y="0"/>
                  </a:lnTo>
                  <a:close/>
                </a:path>
              </a:pathLst>
            </a:custGeom>
            <a:solidFill>
              <a:srgbClr val="01BCC6"/>
            </a:solidFill>
          </p:spPr>
          <p:txBody>
            <a:bodyPr wrap="square" lIns="0" tIns="0" rIns="0" bIns="0" rtlCol="0"/>
            <a:lstStyle/>
            <a:p>
              <a:endParaRPr/>
            </a:p>
          </p:txBody>
        </p:sp>
        <p:sp>
          <p:nvSpPr>
            <p:cNvPr id="5" name="object 5"/>
            <p:cNvSpPr/>
            <p:nvPr/>
          </p:nvSpPr>
          <p:spPr>
            <a:xfrm>
              <a:off x="4981575" y="733425"/>
              <a:ext cx="771525" cy="771525"/>
            </a:xfrm>
            <a:custGeom>
              <a:avLst/>
              <a:gdLst/>
              <a:ahLst/>
              <a:cxnLst/>
              <a:rect l="l" t="t" r="r" b="b"/>
              <a:pathLst>
                <a:path w="77152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41969" y="674158"/>
                  </a:lnTo>
                  <a:lnTo>
                    <a:pt x="674170" y="641949"/>
                  </a:lnTo>
                  <a:lnTo>
                    <a:pt x="702410" y="606138"/>
                  </a:lnTo>
                  <a:lnTo>
                    <a:pt x="726327" y="567086"/>
                  </a:lnTo>
                  <a:lnTo>
                    <a:pt x="745558" y="525155"/>
                  </a:lnTo>
                  <a:lnTo>
                    <a:pt x="759743" y="480706"/>
                  </a:lnTo>
                  <a:lnTo>
                    <a:pt x="768519" y="434100"/>
                  </a:lnTo>
                  <a:lnTo>
                    <a:pt x="771525" y="385699"/>
                  </a:lnTo>
                  <a:lnTo>
                    <a:pt x="768519" y="337324"/>
                  </a:lnTo>
                  <a:lnTo>
                    <a:pt x="759743" y="290741"/>
                  </a:lnTo>
                  <a:lnTo>
                    <a:pt x="745558" y="246311"/>
                  </a:lnTo>
                  <a:lnTo>
                    <a:pt x="726327" y="204396"/>
                  </a:lnTo>
                  <a:lnTo>
                    <a:pt x="702410" y="165356"/>
                  </a:lnTo>
                  <a:lnTo>
                    <a:pt x="674170" y="129555"/>
                  </a:lnTo>
                  <a:lnTo>
                    <a:pt x="641969" y="97354"/>
                  </a:lnTo>
                  <a:lnTo>
                    <a:pt x="606168" y="69114"/>
                  </a:lnTo>
                  <a:lnTo>
                    <a:pt x="567128" y="45197"/>
                  </a:lnTo>
                  <a:lnTo>
                    <a:pt x="525213" y="25966"/>
                  </a:lnTo>
                  <a:lnTo>
                    <a:pt x="480783" y="11781"/>
                  </a:lnTo>
                  <a:lnTo>
                    <a:pt x="434200" y="3005"/>
                  </a:lnTo>
                  <a:lnTo>
                    <a:pt x="385825"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3467100" y="809625"/>
            <a:ext cx="219075" cy="219075"/>
          </a:xfrm>
          <a:prstGeom prst="rect">
            <a:avLst/>
          </a:prstGeom>
        </p:spPr>
      </p:pic>
      <p:sp>
        <p:nvSpPr>
          <p:cNvPr id="7" name="object 7"/>
          <p:cNvSpPr/>
          <p:nvPr/>
        </p:nvSpPr>
        <p:spPr>
          <a:xfrm>
            <a:off x="3105150" y="152400"/>
            <a:ext cx="514350" cy="514350"/>
          </a:xfrm>
          <a:custGeom>
            <a:avLst/>
            <a:gdLst/>
            <a:ahLst/>
            <a:cxnLst/>
            <a:rect l="l" t="t" r="r" b="b"/>
            <a:pathLst>
              <a:path w="514350" h="514350">
                <a:moveTo>
                  <a:pt x="257175" y="0"/>
                </a:moveTo>
                <a:lnTo>
                  <a:pt x="210960" y="4145"/>
                </a:lnTo>
                <a:lnTo>
                  <a:pt x="167457" y="16095"/>
                </a:lnTo>
                <a:lnTo>
                  <a:pt x="127395" y="35122"/>
                </a:lnTo>
                <a:lnTo>
                  <a:pt x="91500" y="60500"/>
                </a:lnTo>
                <a:lnTo>
                  <a:pt x="60500" y="91500"/>
                </a:lnTo>
                <a:lnTo>
                  <a:pt x="35122" y="127395"/>
                </a:lnTo>
                <a:lnTo>
                  <a:pt x="16095" y="167457"/>
                </a:lnTo>
                <a:lnTo>
                  <a:pt x="4145" y="210960"/>
                </a:lnTo>
                <a:lnTo>
                  <a:pt x="0" y="257175"/>
                </a:lnTo>
                <a:lnTo>
                  <a:pt x="4145" y="303389"/>
                </a:lnTo>
                <a:lnTo>
                  <a:pt x="16095" y="346892"/>
                </a:lnTo>
                <a:lnTo>
                  <a:pt x="35122" y="386954"/>
                </a:lnTo>
                <a:lnTo>
                  <a:pt x="60500" y="422849"/>
                </a:lnTo>
                <a:lnTo>
                  <a:pt x="91500" y="453849"/>
                </a:lnTo>
                <a:lnTo>
                  <a:pt x="127395" y="479227"/>
                </a:lnTo>
                <a:lnTo>
                  <a:pt x="167457" y="498254"/>
                </a:lnTo>
                <a:lnTo>
                  <a:pt x="210960" y="510204"/>
                </a:lnTo>
                <a:lnTo>
                  <a:pt x="257175" y="514350"/>
                </a:lnTo>
                <a:lnTo>
                  <a:pt x="303389" y="510204"/>
                </a:lnTo>
                <a:lnTo>
                  <a:pt x="346892" y="498254"/>
                </a:lnTo>
                <a:lnTo>
                  <a:pt x="386954" y="479227"/>
                </a:lnTo>
                <a:lnTo>
                  <a:pt x="422849" y="453849"/>
                </a:lnTo>
                <a:lnTo>
                  <a:pt x="453849" y="422849"/>
                </a:lnTo>
                <a:lnTo>
                  <a:pt x="479227" y="386954"/>
                </a:lnTo>
                <a:lnTo>
                  <a:pt x="498254" y="346892"/>
                </a:lnTo>
                <a:lnTo>
                  <a:pt x="510204" y="303389"/>
                </a:lnTo>
                <a:lnTo>
                  <a:pt x="514350" y="257175"/>
                </a:lnTo>
                <a:lnTo>
                  <a:pt x="510204" y="210960"/>
                </a:lnTo>
                <a:lnTo>
                  <a:pt x="498254" y="167457"/>
                </a:lnTo>
                <a:lnTo>
                  <a:pt x="479227" y="127395"/>
                </a:lnTo>
                <a:lnTo>
                  <a:pt x="453849" y="91500"/>
                </a:lnTo>
                <a:lnTo>
                  <a:pt x="422849" y="60500"/>
                </a:lnTo>
                <a:lnTo>
                  <a:pt x="386954" y="35122"/>
                </a:lnTo>
                <a:lnTo>
                  <a:pt x="346892" y="16095"/>
                </a:lnTo>
                <a:lnTo>
                  <a:pt x="303389" y="4145"/>
                </a:lnTo>
                <a:lnTo>
                  <a:pt x="257175" y="0"/>
                </a:lnTo>
                <a:close/>
              </a:path>
            </a:pathLst>
          </a:custGeom>
          <a:solidFill>
            <a:srgbClr val="FB4540">
              <a:alpha val="78823"/>
            </a:srgbClr>
          </a:solidFill>
        </p:spPr>
        <p:txBody>
          <a:bodyPr wrap="square" lIns="0" tIns="0" rIns="0" bIns="0" rtlCol="0"/>
          <a:lstStyle/>
          <a:p>
            <a:endParaRPr/>
          </a:p>
        </p:txBody>
      </p:sp>
      <p:pic>
        <p:nvPicPr>
          <p:cNvPr id="8" name="object 8"/>
          <p:cNvPicPr/>
          <p:nvPr/>
        </p:nvPicPr>
        <p:blipFill>
          <a:blip r:embed="rId3" cstate="print"/>
          <a:stretch>
            <a:fillRect/>
          </a:stretch>
        </p:blipFill>
        <p:spPr>
          <a:xfrm>
            <a:off x="5391150" y="0"/>
            <a:ext cx="219075" cy="123825"/>
          </a:xfrm>
          <a:prstGeom prst="rect">
            <a:avLst/>
          </a:prstGeom>
        </p:spPr>
      </p:pic>
      <p:sp>
        <p:nvSpPr>
          <p:cNvPr id="9" name="object 9"/>
          <p:cNvSpPr/>
          <p:nvPr/>
        </p:nvSpPr>
        <p:spPr>
          <a:xfrm>
            <a:off x="0" y="3781425"/>
            <a:ext cx="962025" cy="1104900"/>
          </a:xfrm>
          <a:custGeom>
            <a:avLst/>
            <a:gdLst/>
            <a:ahLst/>
            <a:cxnLst/>
            <a:rect l="l" t="t" r="r" b="b"/>
            <a:pathLst>
              <a:path w="962025" h="1104900">
                <a:moveTo>
                  <a:pt x="409575" y="0"/>
                </a:moveTo>
                <a:lnTo>
                  <a:pt x="361907" y="2027"/>
                </a:lnTo>
                <a:lnTo>
                  <a:pt x="315365" y="8000"/>
                </a:lnTo>
                <a:lnTo>
                  <a:pt x="270116" y="17753"/>
                </a:lnTo>
                <a:lnTo>
                  <a:pt x="226324" y="31119"/>
                </a:lnTo>
                <a:lnTo>
                  <a:pt x="184155" y="47932"/>
                </a:lnTo>
                <a:lnTo>
                  <a:pt x="143776" y="68027"/>
                </a:lnTo>
                <a:lnTo>
                  <a:pt x="105352" y="91238"/>
                </a:lnTo>
                <a:lnTo>
                  <a:pt x="69048" y="117400"/>
                </a:lnTo>
                <a:lnTo>
                  <a:pt x="35032" y="146345"/>
                </a:lnTo>
                <a:lnTo>
                  <a:pt x="3468" y="177909"/>
                </a:lnTo>
                <a:lnTo>
                  <a:pt x="0" y="181986"/>
                </a:lnTo>
                <a:lnTo>
                  <a:pt x="0" y="922913"/>
                </a:lnTo>
                <a:lnTo>
                  <a:pt x="35032" y="958554"/>
                </a:lnTo>
                <a:lnTo>
                  <a:pt x="69048" y="987499"/>
                </a:lnTo>
                <a:lnTo>
                  <a:pt x="105352" y="1013661"/>
                </a:lnTo>
                <a:lnTo>
                  <a:pt x="143776" y="1036872"/>
                </a:lnTo>
                <a:lnTo>
                  <a:pt x="184155" y="1056967"/>
                </a:lnTo>
                <a:lnTo>
                  <a:pt x="226324" y="1073780"/>
                </a:lnTo>
                <a:lnTo>
                  <a:pt x="270116" y="1087146"/>
                </a:lnTo>
                <a:lnTo>
                  <a:pt x="315365" y="1096899"/>
                </a:lnTo>
                <a:lnTo>
                  <a:pt x="361907" y="1102872"/>
                </a:lnTo>
                <a:lnTo>
                  <a:pt x="409575" y="1104900"/>
                </a:lnTo>
                <a:lnTo>
                  <a:pt x="457241" y="1102872"/>
                </a:lnTo>
                <a:lnTo>
                  <a:pt x="503782" y="1096899"/>
                </a:lnTo>
                <a:lnTo>
                  <a:pt x="549032" y="1087146"/>
                </a:lnTo>
                <a:lnTo>
                  <a:pt x="592823" y="1073780"/>
                </a:lnTo>
                <a:lnTo>
                  <a:pt x="634992" y="1056967"/>
                </a:lnTo>
                <a:lnTo>
                  <a:pt x="675371" y="1036872"/>
                </a:lnTo>
                <a:lnTo>
                  <a:pt x="713795" y="1013661"/>
                </a:lnTo>
                <a:lnTo>
                  <a:pt x="750098" y="987499"/>
                </a:lnTo>
                <a:lnTo>
                  <a:pt x="784115" y="958554"/>
                </a:lnTo>
                <a:lnTo>
                  <a:pt x="815679" y="926990"/>
                </a:lnTo>
                <a:lnTo>
                  <a:pt x="844624" y="892973"/>
                </a:lnTo>
                <a:lnTo>
                  <a:pt x="870786" y="856670"/>
                </a:lnTo>
                <a:lnTo>
                  <a:pt x="893997" y="818246"/>
                </a:lnTo>
                <a:lnTo>
                  <a:pt x="914092" y="777867"/>
                </a:lnTo>
                <a:lnTo>
                  <a:pt x="930905" y="735698"/>
                </a:lnTo>
                <a:lnTo>
                  <a:pt x="944271" y="691907"/>
                </a:lnTo>
                <a:lnTo>
                  <a:pt x="954024" y="646657"/>
                </a:lnTo>
                <a:lnTo>
                  <a:pt x="959997" y="600116"/>
                </a:lnTo>
                <a:lnTo>
                  <a:pt x="962025" y="552450"/>
                </a:lnTo>
                <a:lnTo>
                  <a:pt x="959997" y="504783"/>
                </a:lnTo>
                <a:lnTo>
                  <a:pt x="954024" y="458242"/>
                </a:lnTo>
                <a:lnTo>
                  <a:pt x="944271" y="412992"/>
                </a:lnTo>
                <a:lnTo>
                  <a:pt x="930905" y="369201"/>
                </a:lnTo>
                <a:lnTo>
                  <a:pt x="914092" y="327032"/>
                </a:lnTo>
                <a:lnTo>
                  <a:pt x="893997" y="286653"/>
                </a:lnTo>
                <a:lnTo>
                  <a:pt x="870786" y="248229"/>
                </a:lnTo>
                <a:lnTo>
                  <a:pt x="844624" y="211926"/>
                </a:lnTo>
                <a:lnTo>
                  <a:pt x="815679" y="177909"/>
                </a:lnTo>
                <a:lnTo>
                  <a:pt x="784115" y="146345"/>
                </a:lnTo>
                <a:lnTo>
                  <a:pt x="750098" y="117400"/>
                </a:lnTo>
                <a:lnTo>
                  <a:pt x="713795" y="91238"/>
                </a:lnTo>
                <a:lnTo>
                  <a:pt x="675371" y="68027"/>
                </a:lnTo>
                <a:lnTo>
                  <a:pt x="634992" y="47932"/>
                </a:lnTo>
                <a:lnTo>
                  <a:pt x="592823" y="31119"/>
                </a:lnTo>
                <a:lnTo>
                  <a:pt x="549032" y="17753"/>
                </a:lnTo>
                <a:lnTo>
                  <a:pt x="503782" y="8000"/>
                </a:lnTo>
                <a:lnTo>
                  <a:pt x="457241" y="2027"/>
                </a:lnTo>
                <a:lnTo>
                  <a:pt x="409575" y="0"/>
                </a:lnTo>
                <a:close/>
              </a:path>
            </a:pathLst>
          </a:custGeom>
          <a:solidFill>
            <a:srgbClr val="01BCC6"/>
          </a:solidFill>
        </p:spPr>
        <p:txBody>
          <a:bodyPr wrap="square" lIns="0" tIns="0" rIns="0" bIns="0" rtlCol="0"/>
          <a:lstStyle/>
          <a:p>
            <a:endParaRPr/>
          </a:p>
        </p:txBody>
      </p:sp>
      <p:sp>
        <p:nvSpPr>
          <p:cNvPr id="10" name="object 10"/>
          <p:cNvSpPr/>
          <p:nvPr/>
        </p:nvSpPr>
        <p:spPr>
          <a:xfrm>
            <a:off x="8077200" y="4419600"/>
            <a:ext cx="885825" cy="723900"/>
          </a:xfrm>
          <a:custGeom>
            <a:avLst/>
            <a:gdLst/>
            <a:ahLst/>
            <a:cxnLst/>
            <a:rect l="l" t="t" r="r" b="b"/>
            <a:pathLst>
              <a:path w="885825" h="723900">
                <a:moveTo>
                  <a:pt x="442975" y="0"/>
                </a:moveTo>
                <a:lnTo>
                  <a:pt x="394694" y="2570"/>
                </a:lnTo>
                <a:lnTo>
                  <a:pt x="347923" y="10105"/>
                </a:lnTo>
                <a:lnTo>
                  <a:pt x="302930" y="22336"/>
                </a:lnTo>
                <a:lnTo>
                  <a:pt x="259986" y="38997"/>
                </a:lnTo>
                <a:lnTo>
                  <a:pt x="219361" y="59819"/>
                </a:lnTo>
                <a:lnTo>
                  <a:pt x="181325" y="84536"/>
                </a:lnTo>
                <a:lnTo>
                  <a:pt x="146147" y="112881"/>
                </a:lnTo>
                <a:lnTo>
                  <a:pt x="114097" y="144585"/>
                </a:lnTo>
                <a:lnTo>
                  <a:pt x="85445" y="179383"/>
                </a:lnTo>
                <a:lnTo>
                  <a:pt x="60461" y="217006"/>
                </a:lnTo>
                <a:lnTo>
                  <a:pt x="39414" y="257187"/>
                </a:lnTo>
                <a:lnTo>
                  <a:pt x="22575" y="299659"/>
                </a:lnTo>
                <a:lnTo>
                  <a:pt x="10213" y="344155"/>
                </a:lnTo>
                <a:lnTo>
                  <a:pt x="2598" y="390408"/>
                </a:lnTo>
                <a:lnTo>
                  <a:pt x="0" y="438150"/>
                </a:lnTo>
                <a:lnTo>
                  <a:pt x="2598" y="485891"/>
                </a:lnTo>
                <a:lnTo>
                  <a:pt x="10213" y="532143"/>
                </a:lnTo>
                <a:lnTo>
                  <a:pt x="22575" y="576639"/>
                </a:lnTo>
                <a:lnTo>
                  <a:pt x="39414" y="619111"/>
                </a:lnTo>
                <a:lnTo>
                  <a:pt x="60461" y="659292"/>
                </a:lnTo>
                <a:lnTo>
                  <a:pt x="85445" y="696915"/>
                </a:lnTo>
                <a:lnTo>
                  <a:pt x="107663" y="723898"/>
                </a:lnTo>
                <a:lnTo>
                  <a:pt x="778173" y="723898"/>
                </a:lnTo>
                <a:lnTo>
                  <a:pt x="825368" y="659292"/>
                </a:lnTo>
                <a:lnTo>
                  <a:pt x="846412" y="619111"/>
                </a:lnTo>
                <a:lnTo>
                  <a:pt x="863250" y="576639"/>
                </a:lnTo>
                <a:lnTo>
                  <a:pt x="875611" y="532143"/>
                </a:lnTo>
                <a:lnTo>
                  <a:pt x="883226" y="485891"/>
                </a:lnTo>
                <a:lnTo>
                  <a:pt x="885825" y="438150"/>
                </a:lnTo>
                <a:lnTo>
                  <a:pt x="883226" y="390408"/>
                </a:lnTo>
                <a:lnTo>
                  <a:pt x="875611" y="344155"/>
                </a:lnTo>
                <a:lnTo>
                  <a:pt x="863250" y="299659"/>
                </a:lnTo>
                <a:lnTo>
                  <a:pt x="846412" y="257187"/>
                </a:lnTo>
                <a:lnTo>
                  <a:pt x="825368" y="217006"/>
                </a:lnTo>
                <a:lnTo>
                  <a:pt x="800387" y="179383"/>
                </a:lnTo>
                <a:lnTo>
                  <a:pt x="771740" y="144585"/>
                </a:lnTo>
                <a:lnTo>
                  <a:pt x="739696" y="112881"/>
                </a:lnTo>
                <a:lnTo>
                  <a:pt x="704526" y="84536"/>
                </a:lnTo>
                <a:lnTo>
                  <a:pt x="666500" y="59819"/>
                </a:lnTo>
                <a:lnTo>
                  <a:pt x="625888" y="38997"/>
                </a:lnTo>
                <a:lnTo>
                  <a:pt x="582959" y="22336"/>
                </a:lnTo>
                <a:lnTo>
                  <a:pt x="537984" y="10105"/>
                </a:lnTo>
                <a:lnTo>
                  <a:pt x="491233" y="2570"/>
                </a:lnTo>
                <a:lnTo>
                  <a:pt x="442975" y="0"/>
                </a:lnTo>
                <a:close/>
              </a:path>
            </a:pathLst>
          </a:custGeom>
          <a:solidFill>
            <a:srgbClr val="FB4067"/>
          </a:solidFill>
        </p:spPr>
        <p:txBody>
          <a:bodyPr wrap="square" lIns="0" tIns="0" rIns="0" bIns="0" rtlCol="0"/>
          <a:lstStyle/>
          <a:p>
            <a:endParaRPr/>
          </a:p>
        </p:txBody>
      </p:sp>
      <p:sp>
        <p:nvSpPr>
          <p:cNvPr id="11" name="object 11"/>
          <p:cNvSpPr/>
          <p:nvPr/>
        </p:nvSpPr>
        <p:spPr>
          <a:xfrm>
            <a:off x="409575" y="4705350"/>
            <a:ext cx="333375" cy="333375"/>
          </a:xfrm>
          <a:custGeom>
            <a:avLst/>
            <a:gdLst/>
            <a:ahLst/>
            <a:cxnLst/>
            <a:rect l="l" t="t" r="r" b="b"/>
            <a:pathLst>
              <a:path w="333375" h="333375">
                <a:moveTo>
                  <a:pt x="166687" y="0"/>
                </a:moveTo>
                <a:lnTo>
                  <a:pt x="122374" y="5954"/>
                </a:lnTo>
                <a:lnTo>
                  <a:pt x="82555" y="22756"/>
                </a:lnTo>
                <a:lnTo>
                  <a:pt x="48820" y="48820"/>
                </a:lnTo>
                <a:lnTo>
                  <a:pt x="22756" y="82555"/>
                </a:lnTo>
                <a:lnTo>
                  <a:pt x="5954" y="122374"/>
                </a:lnTo>
                <a:lnTo>
                  <a:pt x="0" y="166687"/>
                </a:lnTo>
                <a:lnTo>
                  <a:pt x="5954" y="211000"/>
                </a:lnTo>
                <a:lnTo>
                  <a:pt x="22756" y="250819"/>
                </a:lnTo>
                <a:lnTo>
                  <a:pt x="48820" y="284554"/>
                </a:lnTo>
                <a:lnTo>
                  <a:pt x="82555" y="310618"/>
                </a:lnTo>
                <a:lnTo>
                  <a:pt x="122374" y="327420"/>
                </a:lnTo>
                <a:lnTo>
                  <a:pt x="166687" y="333375"/>
                </a:lnTo>
                <a:lnTo>
                  <a:pt x="211000" y="327420"/>
                </a:lnTo>
                <a:lnTo>
                  <a:pt x="250819" y="310618"/>
                </a:lnTo>
                <a:lnTo>
                  <a:pt x="284554" y="284554"/>
                </a:lnTo>
                <a:lnTo>
                  <a:pt x="310618" y="250819"/>
                </a:lnTo>
                <a:lnTo>
                  <a:pt x="327420" y="211000"/>
                </a:lnTo>
                <a:lnTo>
                  <a:pt x="333375" y="166687"/>
                </a:lnTo>
                <a:lnTo>
                  <a:pt x="327420" y="122374"/>
                </a:lnTo>
                <a:lnTo>
                  <a:pt x="310618" y="82555"/>
                </a:lnTo>
                <a:lnTo>
                  <a:pt x="284554" y="48820"/>
                </a:lnTo>
                <a:lnTo>
                  <a:pt x="250819" y="22756"/>
                </a:lnTo>
                <a:lnTo>
                  <a:pt x="211000" y="5954"/>
                </a:lnTo>
                <a:lnTo>
                  <a:pt x="166687" y="0"/>
                </a:lnTo>
                <a:close/>
              </a:path>
            </a:pathLst>
          </a:custGeom>
          <a:solidFill>
            <a:srgbClr val="FB4540">
              <a:alpha val="78823"/>
            </a:srgbClr>
          </a:solidFill>
        </p:spPr>
        <p:txBody>
          <a:bodyPr wrap="square" lIns="0" tIns="0" rIns="0" bIns="0" rtlCol="0"/>
          <a:lstStyle/>
          <a:p>
            <a:endParaRPr/>
          </a:p>
        </p:txBody>
      </p:sp>
      <p:sp>
        <p:nvSpPr>
          <p:cNvPr id="12" name="object 12"/>
          <p:cNvSpPr/>
          <p:nvPr/>
        </p:nvSpPr>
        <p:spPr>
          <a:xfrm>
            <a:off x="8896350" y="4124325"/>
            <a:ext cx="247650" cy="295275"/>
          </a:xfrm>
          <a:custGeom>
            <a:avLst/>
            <a:gdLst/>
            <a:ahLst/>
            <a:cxnLst/>
            <a:rect l="l" t="t" r="r" b="b"/>
            <a:pathLst>
              <a:path w="247650" h="295275">
                <a:moveTo>
                  <a:pt x="147700" y="0"/>
                </a:moveTo>
                <a:lnTo>
                  <a:pt x="100982" y="7527"/>
                </a:lnTo>
                <a:lnTo>
                  <a:pt x="60432" y="28486"/>
                </a:lnTo>
                <a:lnTo>
                  <a:pt x="28472" y="60446"/>
                </a:lnTo>
                <a:lnTo>
                  <a:pt x="7521" y="100974"/>
                </a:lnTo>
                <a:lnTo>
                  <a:pt x="0" y="147637"/>
                </a:lnTo>
                <a:lnTo>
                  <a:pt x="7521" y="194300"/>
                </a:lnTo>
                <a:lnTo>
                  <a:pt x="28472" y="234828"/>
                </a:lnTo>
                <a:lnTo>
                  <a:pt x="60432" y="266788"/>
                </a:lnTo>
                <a:lnTo>
                  <a:pt x="100982" y="287747"/>
                </a:lnTo>
                <a:lnTo>
                  <a:pt x="147700" y="295275"/>
                </a:lnTo>
                <a:lnTo>
                  <a:pt x="194357" y="287747"/>
                </a:lnTo>
                <a:lnTo>
                  <a:pt x="234869" y="266788"/>
                </a:lnTo>
                <a:lnTo>
                  <a:pt x="247650" y="254000"/>
                </a:lnTo>
                <a:lnTo>
                  <a:pt x="247650" y="41274"/>
                </a:lnTo>
                <a:lnTo>
                  <a:pt x="234869" y="28486"/>
                </a:lnTo>
                <a:lnTo>
                  <a:pt x="194357" y="7527"/>
                </a:lnTo>
                <a:lnTo>
                  <a:pt x="147700" y="0"/>
                </a:lnTo>
                <a:close/>
              </a:path>
            </a:pathLst>
          </a:custGeom>
          <a:solidFill>
            <a:srgbClr val="FF9654"/>
          </a:solidFill>
        </p:spPr>
        <p:txBody>
          <a:bodyPr wrap="square" lIns="0" tIns="0" rIns="0" bIns="0" rtlCol="0"/>
          <a:lstStyle/>
          <a:p>
            <a:endParaRPr/>
          </a:p>
        </p:txBody>
      </p:sp>
      <p:pic>
        <p:nvPicPr>
          <p:cNvPr id="13" name="object 13"/>
          <p:cNvPicPr/>
          <p:nvPr/>
        </p:nvPicPr>
        <p:blipFill>
          <a:blip r:embed="rId4" cstate="print"/>
          <a:stretch>
            <a:fillRect/>
          </a:stretch>
        </p:blipFill>
        <p:spPr>
          <a:xfrm>
            <a:off x="7800975" y="4657725"/>
            <a:ext cx="209550" cy="209550"/>
          </a:xfrm>
          <a:prstGeom prst="rect">
            <a:avLst/>
          </a:prstGeom>
        </p:spPr>
      </p:pic>
      <p:pic>
        <p:nvPicPr>
          <p:cNvPr id="14" name="object 14"/>
          <p:cNvPicPr/>
          <p:nvPr/>
        </p:nvPicPr>
        <p:blipFill>
          <a:blip r:embed="rId5" cstate="print"/>
          <a:stretch>
            <a:fillRect/>
          </a:stretch>
        </p:blipFill>
        <p:spPr>
          <a:xfrm>
            <a:off x="8467725" y="4200525"/>
            <a:ext cx="95250" cy="95250"/>
          </a:xfrm>
          <a:prstGeom prst="rect">
            <a:avLst/>
          </a:prstGeom>
        </p:spPr>
      </p:pic>
      <p:pic>
        <p:nvPicPr>
          <p:cNvPr id="15" name="object 15"/>
          <p:cNvPicPr/>
          <p:nvPr/>
        </p:nvPicPr>
        <p:blipFill>
          <a:blip r:embed="rId6" cstate="print"/>
          <a:stretch>
            <a:fillRect/>
          </a:stretch>
        </p:blipFill>
        <p:spPr>
          <a:xfrm>
            <a:off x="533400" y="3505200"/>
            <a:ext cx="209550" cy="219075"/>
          </a:xfrm>
          <a:prstGeom prst="rect">
            <a:avLst/>
          </a:prstGeom>
        </p:spPr>
      </p:pic>
      <p:sp>
        <p:nvSpPr>
          <p:cNvPr id="16" name="object 16"/>
          <p:cNvSpPr/>
          <p:nvPr/>
        </p:nvSpPr>
        <p:spPr>
          <a:xfrm>
            <a:off x="8329676" y="4672038"/>
            <a:ext cx="381000" cy="381000"/>
          </a:xfrm>
          <a:custGeom>
            <a:avLst/>
            <a:gdLst/>
            <a:ahLst/>
            <a:cxnLst/>
            <a:rect l="l" t="t" r="r" b="b"/>
            <a:pathLst>
              <a:path w="381000" h="381000">
                <a:moveTo>
                  <a:pt x="333501" y="95516"/>
                </a:moveTo>
                <a:lnTo>
                  <a:pt x="337566" y="91478"/>
                </a:lnTo>
                <a:lnTo>
                  <a:pt x="342138" y="89166"/>
                </a:lnTo>
                <a:lnTo>
                  <a:pt x="347345" y="87414"/>
                </a:lnTo>
                <a:lnTo>
                  <a:pt x="352044" y="86271"/>
                </a:lnTo>
                <a:lnTo>
                  <a:pt x="357250" y="85102"/>
                </a:lnTo>
                <a:lnTo>
                  <a:pt x="362330" y="82803"/>
                </a:lnTo>
                <a:lnTo>
                  <a:pt x="367029" y="79895"/>
                </a:lnTo>
                <a:lnTo>
                  <a:pt x="372237" y="75831"/>
                </a:lnTo>
                <a:lnTo>
                  <a:pt x="376300" y="71221"/>
                </a:lnTo>
                <a:lnTo>
                  <a:pt x="378587" y="65989"/>
                </a:lnTo>
                <a:lnTo>
                  <a:pt x="380365" y="60210"/>
                </a:lnTo>
                <a:lnTo>
                  <a:pt x="380873" y="53847"/>
                </a:lnTo>
                <a:lnTo>
                  <a:pt x="364108" y="16776"/>
                </a:lnTo>
                <a:lnTo>
                  <a:pt x="327025" y="0"/>
                </a:lnTo>
                <a:lnTo>
                  <a:pt x="320675" y="571"/>
                </a:lnTo>
                <a:lnTo>
                  <a:pt x="314959" y="2298"/>
                </a:lnTo>
                <a:lnTo>
                  <a:pt x="309752" y="4635"/>
                </a:lnTo>
                <a:lnTo>
                  <a:pt x="305053" y="8674"/>
                </a:lnTo>
                <a:lnTo>
                  <a:pt x="300990" y="13309"/>
                </a:lnTo>
                <a:lnTo>
                  <a:pt x="298196" y="18516"/>
                </a:lnTo>
                <a:lnTo>
                  <a:pt x="296418" y="23152"/>
                </a:lnTo>
                <a:lnTo>
                  <a:pt x="295275" y="28359"/>
                </a:lnTo>
                <a:lnTo>
                  <a:pt x="293497" y="33566"/>
                </a:lnTo>
                <a:lnTo>
                  <a:pt x="291719" y="38201"/>
                </a:lnTo>
                <a:lnTo>
                  <a:pt x="289432" y="43408"/>
                </a:lnTo>
                <a:lnTo>
                  <a:pt x="285369" y="47472"/>
                </a:lnTo>
                <a:lnTo>
                  <a:pt x="279019" y="53847"/>
                </a:lnTo>
                <a:lnTo>
                  <a:pt x="273176" y="57886"/>
                </a:lnTo>
                <a:lnTo>
                  <a:pt x="267970" y="60210"/>
                </a:lnTo>
                <a:lnTo>
                  <a:pt x="263398" y="61353"/>
                </a:lnTo>
                <a:lnTo>
                  <a:pt x="258825" y="61353"/>
                </a:lnTo>
                <a:lnTo>
                  <a:pt x="254762" y="60210"/>
                </a:lnTo>
                <a:lnTo>
                  <a:pt x="250698" y="57315"/>
                </a:lnTo>
                <a:lnTo>
                  <a:pt x="246633" y="54419"/>
                </a:lnTo>
                <a:lnTo>
                  <a:pt x="242570" y="49783"/>
                </a:lnTo>
                <a:lnTo>
                  <a:pt x="238505" y="45161"/>
                </a:lnTo>
                <a:lnTo>
                  <a:pt x="229870" y="33566"/>
                </a:lnTo>
                <a:lnTo>
                  <a:pt x="219328" y="20840"/>
                </a:lnTo>
                <a:lnTo>
                  <a:pt x="213614" y="13881"/>
                </a:lnTo>
                <a:lnTo>
                  <a:pt x="207264" y="6934"/>
                </a:lnTo>
                <a:lnTo>
                  <a:pt x="203707" y="4038"/>
                </a:lnTo>
                <a:lnTo>
                  <a:pt x="199135" y="1739"/>
                </a:lnTo>
                <a:lnTo>
                  <a:pt x="195072" y="571"/>
                </a:lnTo>
                <a:lnTo>
                  <a:pt x="190500" y="0"/>
                </a:lnTo>
                <a:lnTo>
                  <a:pt x="160274" y="17945"/>
                </a:lnTo>
                <a:lnTo>
                  <a:pt x="152780" y="23152"/>
                </a:lnTo>
                <a:lnTo>
                  <a:pt x="127380" y="53276"/>
                </a:lnTo>
                <a:lnTo>
                  <a:pt x="126110" y="57315"/>
                </a:lnTo>
                <a:lnTo>
                  <a:pt x="124968" y="60782"/>
                </a:lnTo>
                <a:lnTo>
                  <a:pt x="124459" y="64249"/>
                </a:lnTo>
                <a:lnTo>
                  <a:pt x="124459" y="67729"/>
                </a:lnTo>
                <a:lnTo>
                  <a:pt x="133096" y="85674"/>
                </a:lnTo>
                <a:lnTo>
                  <a:pt x="157479" y="96113"/>
                </a:lnTo>
                <a:lnTo>
                  <a:pt x="162687" y="98412"/>
                </a:lnTo>
                <a:lnTo>
                  <a:pt x="167258" y="100749"/>
                </a:lnTo>
                <a:lnTo>
                  <a:pt x="171957" y="104787"/>
                </a:lnTo>
                <a:lnTo>
                  <a:pt x="176022" y="109423"/>
                </a:lnTo>
                <a:lnTo>
                  <a:pt x="178307" y="114630"/>
                </a:lnTo>
                <a:lnTo>
                  <a:pt x="179958" y="120434"/>
                </a:lnTo>
                <a:lnTo>
                  <a:pt x="180594" y="127368"/>
                </a:lnTo>
                <a:lnTo>
                  <a:pt x="179958" y="132003"/>
                </a:lnTo>
                <a:lnTo>
                  <a:pt x="179450" y="137210"/>
                </a:lnTo>
                <a:lnTo>
                  <a:pt x="177673" y="141846"/>
                </a:lnTo>
                <a:lnTo>
                  <a:pt x="176022" y="146481"/>
                </a:lnTo>
                <a:lnTo>
                  <a:pt x="173608" y="151091"/>
                </a:lnTo>
                <a:lnTo>
                  <a:pt x="170815" y="155727"/>
                </a:lnTo>
                <a:lnTo>
                  <a:pt x="167258" y="159791"/>
                </a:lnTo>
                <a:lnTo>
                  <a:pt x="163829" y="163842"/>
                </a:lnTo>
                <a:lnTo>
                  <a:pt x="159766" y="167309"/>
                </a:lnTo>
                <a:lnTo>
                  <a:pt x="155701" y="170802"/>
                </a:lnTo>
                <a:lnTo>
                  <a:pt x="151638" y="173113"/>
                </a:lnTo>
                <a:lnTo>
                  <a:pt x="147066" y="176009"/>
                </a:lnTo>
                <a:lnTo>
                  <a:pt x="142367" y="177749"/>
                </a:lnTo>
                <a:lnTo>
                  <a:pt x="137159" y="179476"/>
                </a:lnTo>
                <a:lnTo>
                  <a:pt x="131952" y="180047"/>
                </a:lnTo>
                <a:lnTo>
                  <a:pt x="127380" y="180644"/>
                </a:lnTo>
                <a:lnTo>
                  <a:pt x="120903" y="180047"/>
                </a:lnTo>
                <a:lnTo>
                  <a:pt x="115189" y="178320"/>
                </a:lnTo>
                <a:lnTo>
                  <a:pt x="109347" y="176009"/>
                </a:lnTo>
                <a:lnTo>
                  <a:pt x="104775" y="171945"/>
                </a:lnTo>
                <a:lnTo>
                  <a:pt x="93218" y="147053"/>
                </a:lnTo>
                <a:lnTo>
                  <a:pt x="91440" y="142417"/>
                </a:lnTo>
                <a:lnTo>
                  <a:pt x="89153" y="137782"/>
                </a:lnTo>
                <a:lnTo>
                  <a:pt x="85598" y="133146"/>
                </a:lnTo>
                <a:lnTo>
                  <a:pt x="67691" y="124472"/>
                </a:lnTo>
                <a:lnTo>
                  <a:pt x="64262" y="124472"/>
                </a:lnTo>
                <a:lnTo>
                  <a:pt x="60705" y="125069"/>
                </a:lnTo>
                <a:lnTo>
                  <a:pt x="57276" y="126212"/>
                </a:lnTo>
                <a:lnTo>
                  <a:pt x="53213" y="127368"/>
                </a:lnTo>
                <a:lnTo>
                  <a:pt x="23114" y="152857"/>
                </a:lnTo>
                <a:lnTo>
                  <a:pt x="17906" y="160362"/>
                </a:lnTo>
                <a:lnTo>
                  <a:pt x="12700" y="167309"/>
                </a:lnTo>
                <a:lnTo>
                  <a:pt x="8635" y="173685"/>
                </a:lnTo>
                <a:lnTo>
                  <a:pt x="2285" y="184683"/>
                </a:lnTo>
                <a:lnTo>
                  <a:pt x="507" y="188163"/>
                </a:lnTo>
                <a:lnTo>
                  <a:pt x="0" y="190487"/>
                </a:lnTo>
                <a:lnTo>
                  <a:pt x="507" y="195097"/>
                </a:lnTo>
                <a:lnTo>
                  <a:pt x="1650" y="199161"/>
                </a:lnTo>
                <a:lnTo>
                  <a:pt x="4064" y="203796"/>
                </a:lnTo>
                <a:lnTo>
                  <a:pt x="6857" y="207263"/>
                </a:lnTo>
                <a:lnTo>
                  <a:pt x="13843" y="213639"/>
                </a:lnTo>
                <a:lnTo>
                  <a:pt x="20827" y="219417"/>
                </a:lnTo>
                <a:lnTo>
                  <a:pt x="33527" y="229857"/>
                </a:lnTo>
                <a:lnTo>
                  <a:pt x="45084" y="238531"/>
                </a:lnTo>
                <a:lnTo>
                  <a:pt x="49783" y="242595"/>
                </a:lnTo>
                <a:lnTo>
                  <a:pt x="54355" y="246633"/>
                </a:lnTo>
                <a:lnTo>
                  <a:pt x="57276" y="250697"/>
                </a:lnTo>
                <a:lnTo>
                  <a:pt x="60198" y="254749"/>
                </a:lnTo>
                <a:lnTo>
                  <a:pt x="61341" y="258813"/>
                </a:lnTo>
                <a:lnTo>
                  <a:pt x="61341" y="263423"/>
                </a:lnTo>
                <a:lnTo>
                  <a:pt x="60198" y="268058"/>
                </a:lnTo>
                <a:lnTo>
                  <a:pt x="57784" y="273265"/>
                </a:lnTo>
                <a:lnTo>
                  <a:pt x="53848" y="279057"/>
                </a:lnTo>
                <a:lnTo>
                  <a:pt x="47371" y="285432"/>
                </a:lnTo>
                <a:lnTo>
                  <a:pt x="23749" y="295846"/>
                </a:lnTo>
                <a:lnTo>
                  <a:pt x="18542" y="298170"/>
                </a:lnTo>
                <a:lnTo>
                  <a:pt x="13843" y="301053"/>
                </a:lnTo>
                <a:lnTo>
                  <a:pt x="8635" y="305117"/>
                </a:lnTo>
                <a:lnTo>
                  <a:pt x="4572" y="309752"/>
                </a:lnTo>
                <a:lnTo>
                  <a:pt x="2285" y="314959"/>
                </a:lnTo>
                <a:lnTo>
                  <a:pt x="507" y="320738"/>
                </a:lnTo>
                <a:lnTo>
                  <a:pt x="0" y="327101"/>
                </a:lnTo>
                <a:lnTo>
                  <a:pt x="16764" y="364167"/>
                </a:lnTo>
                <a:lnTo>
                  <a:pt x="53848" y="380951"/>
                </a:lnTo>
                <a:lnTo>
                  <a:pt x="60198" y="380380"/>
                </a:lnTo>
                <a:lnTo>
                  <a:pt x="65913" y="378645"/>
                </a:lnTo>
                <a:lnTo>
                  <a:pt x="71120" y="376339"/>
                </a:lnTo>
                <a:lnTo>
                  <a:pt x="75819" y="372273"/>
                </a:lnTo>
                <a:lnTo>
                  <a:pt x="79882" y="367638"/>
                </a:lnTo>
                <a:lnTo>
                  <a:pt x="82803" y="362432"/>
                </a:lnTo>
                <a:lnTo>
                  <a:pt x="84454" y="357797"/>
                </a:lnTo>
                <a:lnTo>
                  <a:pt x="85598" y="352590"/>
                </a:lnTo>
                <a:lnTo>
                  <a:pt x="87375" y="347384"/>
                </a:lnTo>
                <a:lnTo>
                  <a:pt x="89153" y="342747"/>
                </a:lnTo>
                <a:lnTo>
                  <a:pt x="91440" y="337540"/>
                </a:lnTo>
                <a:lnTo>
                  <a:pt x="95503" y="333476"/>
                </a:lnTo>
                <a:lnTo>
                  <a:pt x="101853" y="327698"/>
                </a:lnTo>
                <a:lnTo>
                  <a:pt x="107696" y="323062"/>
                </a:lnTo>
                <a:lnTo>
                  <a:pt x="112902" y="320738"/>
                </a:lnTo>
                <a:lnTo>
                  <a:pt x="117475" y="319595"/>
                </a:lnTo>
                <a:lnTo>
                  <a:pt x="122174" y="319595"/>
                </a:lnTo>
                <a:lnTo>
                  <a:pt x="126110" y="320738"/>
                </a:lnTo>
                <a:lnTo>
                  <a:pt x="130175" y="323634"/>
                </a:lnTo>
                <a:lnTo>
                  <a:pt x="134239" y="326542"/>
                </a:lnTo>
                <a:lnTo>
                  <a:pt x="138302" y="331177"/>
                </a:lnTo>
                <a:lnTo>
                  <a:pt x="142367" y="335813"/>
                </a:lnTo>
                <a:lnTo>
                  <a:pt x="151129" y="347384"/>
                </a:lnTo>
                <a:lnTo>
                  <a:pt x="161544" y="360126"/>
                </a:lnTo>
                <a:lnTo>
                  <a:pt x="167258" y="367068"/>
                </a:lnTo>
                <a:lnTo>
                  <a:pt x="173608" y="374009"/>
                </a:lnTo>
                <a:lnTo>
                  <a:pt x="177165" y="376909"/>
                </a:lnTo>
                <a:lnTo>
                  <a:pt x="181737" y="379215"/>
                </a:lnTo>
                <a:lnTo>
                  <a:pt x="185800" y="380380"/>
                </a:lnTo>
                <a:lnTo>
                  <a:pt x="190500" y="380951"/>
                </a:lnTo>
                <a:lnTo>
                  <a:pt x="220599" y="363002"/>
                </a:lnTo>
                <a:lnTo>
                  <a:pt x="228092" y="357797"/>
                </a:lnTo>
                <a:lnTo>
                  <a:pt x="253492" y="327698"/>
                </a:lnTo>
                <a:lnTo>
                  <a:pt x="254762" y="323634"/>
                </a:lnTo>
                <a:lnTo>
                  <a:pt x="255904" y="320166"/>
                </a:lnTo>
                <a:lnTo>
                  <a:pt x="256413" y="316699"/>
                </a:lnTo>
                <a:lnTo>
                  <a:pt x="256413" y="313220"/>
                </a:lnTo>
                <a:lnTo>
                  <a:pt x="247776" y="295274"/>
                </a:lnTo>
                <a:lnTo>
                  <a:pt x="223393" y="284835"/>
                </a:lnTo>
                <a:lnTo>
                  <a:pt x="218185" y="282536"/>
                </a:lnTo>
                <a:lnTo>
                  <a:pt x="213614" y="280225"/>
                </a:lnTo>
                <a:lnTo>
                  <a:pt x="208915" y="276161"/>
                </a:lnTo>
                <a:lnTo>
                  <a:pt x="204977" y="271525"/>
                </a:lnTo>
                <a:lnTo>
                  <a:pt x="202565" y="266318"/>
                </a:lnTo>
                <a:lnTo>
                  <a:pt x="200914" y="260540"/>
                </a:lnTo>
                <a:lnTo>
                  <a:pt x="200278" y="253580"/>
                </a:lnTo>
                <a:lnTo>
                  <a:pt x="200914" y="248945"/>
                </a:lnTo>
                <a:lnTo>
                  <a:pt x="201422" y="243738"/>
                </a:lnTo>
                <a:lnTo>
                  <a:pt x="203200" y="239102"/>
                </a:lnTo>
                <a:lnTo>
                  <a:pt x="217043" y="217106"/>
                </a:lnTo>
                <a:lnTo>
                  <a:pt x="221106" y="213639"/>
                </a:lnTo>
                <a:lnTo>
                  <a:pt x="225171" y="210743"/>
                </a:lnTo>
                <a:lnTo>
                  <a:pt x="229234" y="207835"/>
                </a:lnTo>
                <a:lnTo>
                  <a:pt x="233806" y="204939"/>
                </a:lnTo>
                <a:lnTo>
                  <a:pt x="238505" y="203199"/>
                </a:lnTo>
                <a:lnTo>
                  <a:pt x="243713" y="201472"/>
                </a:lnTo>
                <a:lnTo>
                  <a:pt x="248920" y="200901"/>
                </a:lnTo>
                <a:lnTo>
                  <a:pt x="253492" y="200329"/>
                </a:lnTo>
                <a:lnTo>
                  <a:pt x="259969" y="200901"/>
                </a:lnTo>
                <a:lnTo>
                  <a:pt x="265683" y="202628"/>
                </a:lnTo>
                <a:lnTo>
                  <a:pt x="271525" y="204939"/>
                </a:lnTo>
                <a:lnTo>
                  <a:pt x="276098" y="209003"/>
                </a:lnTo>
                <a:lnTo>
                  <a:pt x="287654" y="233895"/>
                </a:lnTo>
                <a:lnTo>
                  <a:pt x="289432" y="238531"/>
                </a:lnTo>
                <a:lnTo>
                  <a:pt x="291719" y="243166"/>
                </a:lnTo>
                <a:lnTo>
                  <a:pt x="295275" y="247802"/>
                </a:lnTo>
                <a:lnTo>
                  <a:pt x="313181" y="256476"/>
                </a:lnTo>
                <a:lnTo>
                  <a:pt x="316610" y="256476"/>
                </a:lnTo>
                <a:lnTo>
                  <a:pt x="320167" y="255904"/>
                </a:lnTo>
                <a:lnTo>
                  <a:pt x="323596" y="254749"/>
                </a:lnTo>
                <a:lnTo>
                  <a:pt x="327659" y="253580"/>
                </a:lnTo>
                <a:lnTo>
                  <a:pt x="357758" y="228117"/>
                </a:lnTo>
                <a:lnTo>
                  <a:pt x="362966" y="220586"/>
                </a:lnTo>
                <a:lnTo>
                  <a:pt x="368173" y="213639"/>
                </a:lnTo>
                <a:lnTo>
                  <a:pt x="372237" y="207263"/>
                </a:lnTo>
                <a:lnTo>
                  <a:pt x="378587" y="196265"/>
                </a:lnTo>
                <a:lnTo>
                  <a:pt x="380365" y="192798"/>
                </a:lnTo>
                <a:lnTo>
                  <a:pt x="380873" y="190487"/>
                </a:lnTo>
                <a:lnTo>
                  <a:pt x="380365" y="185851"/>
                </a:lnTo>
                <a:lnTo>
                  <a:pt x="379222" y="181787"/>
                </a:lnTo>
                <a:lnTo>
                  <a:pt x="376808" y="177152"/>
                </a:lnTo>
                <a:lnTo>
                  <a:pt x="374015" y="173685"/>
                </a:lnTo>
                <a:lnTo>
                  <a:pt x="367029" y="167309"/>
                </a:lnTo>
                <a:lnTo>
                  <a:pt x="360045" y="161531"/>
                </a:lnTo>
                <a:lnTo>
                  <a:pt x="347345" y="151091"/>
                </a:lnTo>
                <a:lnTo>
                  <a:pt x="335788" y="142417"/>
                </a:lnTo>
                <a:lnTo>
                  <a:pt x="331089" y="138379"/>
                </a:lnTo>
                <a:lnTo>
                  <a:pt x="326517" y="134315"/>
                </a:lnTo>
                <a:lnTo>
                  <a:pt x="323596" y="130276"/>
                </a:lnTo>
                <a:lnTo>
                  <a:pt x="320675" y="126212"/>
                </a:lnTo>
                <a:lnTo>
                  <a:pt x="319531" y="122161"/>
                </a:lnTo>
                <a:lnTo>
                  <a:pt x="319531" y="117525"/>
                </a:lnTo>
                <a:lnTo>
                  <a:pt x="320675" y="112890"/>
                </a:lnTo>
                <a:lnTo>
                  <a:pt x="323088" y="107683"/>
                </a:lnTo>
                <a:lnTo>
                  <a:pt x="327025" y="101892"/>
                </a:lnTo>
                <a:lnTo>
                  <a:pt x="333501" y="95516"/>
                </a:lnTo>
                <a:close/>
              </a:path>
            </a:pathLst>
          </a:custGeom>
          <a:ln w="12174">
            <a:solidFill>
              <a:srgbClr val="FFB600"/>
            </a:solidFill>
          </a:ln>
        </p:spPr>
        <p:txBody>
          <a:bodyPr wrap="square" lIns="0" tIns="0" rIns="0" bIns="0" rtlCol="0"/>
          <a:lstStyle/>
          <a:p>
            <a:endParaRPr/>
          </a:p>
        </p:txBody>
      </p:sp>
      <p:sp>
        <p:nvSpPr>
          <p:cNvPr id="17" name="object 17"/>
          <p:cNvSpPr/>
          <p:nvPr/>
        </p:nvSpPr>
        <p:spPr>
          <a:xfrm>
            <a:off x="157162" y="4100538"/>
            <a:ext cx="514350" cy="476250"/>
          </a:xfrm>
          <a:custGeom>
            <a:avLst/>
            <a:gdLst/>
            <a:ahLst/>
            <a:cxnLst/>
            <a:rect l="l" t="t" r="r" b="b"/>
            <a:pathLst>
              <a:path w="514350" h="476250">
                <a:moveTo>
                  <a:pt x="0" y="180949"/>
                </a:moveTo>
                <a:lnTo>
                  <a:pt x="0" y="447624"/>
                </a:lnTo>
                <a:lnTo>
                  <a:pt x="123799" y="447624"/>
                </a:lnTo>
                <a:lnTo>
                  <a:pt x="123799" y="180949"/>
                </a:lnTo>
                <a:lnTo>
                  <a:pt x="0" y="180949"/>
                </a:lnTo>
                <a:close/>
              </a:path>
              <a:path w="514350" h="476250">
                <a:moveTo>
                  <a:pt x="76123" y="254076"/>
                </a:moveTo>
                <a:lnTo>
                  <a:pt x="71513" y="253352"/>
                </a:lnTo>
                <a:lnTo>
                  <a:pt x="67652" y="252615"/>
                </a:lnTo>
                <a:lnTo>
                  <a:pt x="53835" y="232663"/>
                </a:lnTo>
                <a:lnTo>
                  <a:pt x="67652" y="213461"/>
                </a:lnTo>
                <a:lnTo>
                  <a:pt x="71513" y="211975"/>
                </a:lnTo>
                <a:lnTo>
                  <a:pt x="76123" y="211251"/>
                </a:lnTo>
                <a:lnTo>
                  <a:pt x="80733" y="211975"/>
                </a:lnTo>
                <a:lnTo>
                  <a:pt x="84582" y="213461"/>
                </a:lnTo>
                <a:lnTo>
                  <a:pt x="88430" y="214922"/>
                </a:lnTo>
                <a:lnTo>
                  <a:pt x="91490" y="217893"/>
                </a:lnTo>
                <a:lnTo>
                  <a:pt x="94589" y="220840"/>
                </a:lnTo>
                <a:lnTo>
                  <a:pt x="96900" y="224535"/>
                </a:lnTo>
                <a:lnTo>
                  <a:pt x="97650" y="228231"/>
                </a:lnTo>
                <a:lnTo>
                  <a:pt x="98437" y="232663"/>
                </a:lnTo>
                <a:lnTo>
                  <a:pt x="76123" y="254076"/>
                </a:lnTo>
                <a:close/>
              </a:path>
              <a:path w="514350" h="476250">
                <a:moveTo>
                  <a:pt x="133375" y="411822"/>
                </a:moveTo>
                <a:lnTo>
                  <a:pt x="180340" y="411822"/>
                </a:lnTo>
                <a:lnTo>
                  <a:pt x="195478" y="419290"/>
                </a:lnTo>
                <a:lnTo>
                  <a:pt x="216687" y="428294"/>
                </a:lnTo>
                <a:lnTo>
                  <a:pt x="274256" y="449999"/>
                </a:lnTo>
                <a:lnTo>
                  <a:pt x="323481" y="464235"/>
                </a:lnTo>
                <a:lnTo>
                  <a:pt x="340144" y="467956"/>
                </a:lnTo>
                <a:lnTo>
                  <a:pt x="356031" y="471703"/>
                </a:lnTo>
                <a:lnTo>
                  <a:pt x="371932" y="473951"/>
                </a:lnTo>
                <a:lnTo>
                  <a:pt x="386321" y="475462"/>
                </a:lnTo>
                <a:lnTo>
                  <a:pt x="400723" y="476199"/>
                </a:lnTo>
                <a:lnTo>
                  <a:pt x="424942" y="476199"/>
                </a:lnTo>
                <a:lnTo>
                  <a:pt x="437819" y="475462"/>
                </a:lnTo>
                <a:lnTo>
                  <a:pt x="476440" y="462724"/>
                </a:lnTo>
                <a:lnTo>
                  <a:pt x="481761" y="434263"/>
                </a:lnTo>
                <a:lnTo>
                  <a:pt x="481012" y="429031"/>
                </a:lnTo>
                <a:lnTo>
                  <a:pt x="479488" y="424548"/>
                </a:lnTo>
                <a:lnTo>
                  <a:pt x="476440" y="420052"/>
                </a:lnTo>
                <a:lnTo>
                  <a:pt x="471906" y="416305"/>
                </a:lnTo>
                <a:lnTo>
                  <a:pt x="475691" y="415569"/>
                </a:lnTo>
                <a:lnTo>
                  <a:pt x="479488" y="414058"/>
                </a:lnTo>
                <a:lnTo>
                  <a:pt x="483285" y="412559"/>
                </a:lnTo>
                <a:lnTo>
                  <a:pt x="495376" y="367639"/>
                </a:lnTo>
                <a:lnTo>
                  <a:pt x="495376" y="363893"/>
                </a:lnTo>
                <a:lnTo>
                  <a:pt x="495376" y="360908"/>
                </a:lnTo>
                <a:lnTo>
                  <a:pt x="494639" y="357149"/>
                </a:lnTo>
                <a:lnTo>
                  <a:pt x="493115" y="354177"/>
                </a:lnTo>
                <a:lnTo>
                  <a:pt x="489318" y="348919"/>
                </a:lnTo>
                <a:lnTo>
                  <a:pt x="487045" y="346671"/>
                </a:lnTo>
                <a:lnTo>
                  <a:pt x="484771" y="344423"/>
                </a:lnTo>
                <a:lnTo>
                  <a:pt x="488569" y="343687"/>
                </a:lnTo>
                <a:lnTo>
                  <a:pt x="491617" y="342188"/>
                </a:lnTo>
                <a:lnTo>
                  <a:pt x="505980" y="296494"/>
                </a:lnTo>
                <a:lnTo>
                  <a:pt x="505980" y="292747"/>
                </a:lnTo>
                <a:lnTo>
                  <a:pt x="505980" y="289026"/>
                </a:lnTo>
                <a:lnTo>
                  <a:pt x="505244" y="285280"/>
                </a:lnTo>
                <a:lnTo>
                  <a:pt x="503720" y="282257"/>
                </a:lnTo>
                <a:lnTo>
                  <a:pt x="502196" y="279285"/>
                </a:lnTo>
                <a:lnTo>
                  <a:pt x="499922" y="277037"/>
                </a:lnTo>
                <a:lnTo>
                  <a:pt x="497649" y="274789"/>
                </a:lnTo>
                <a:lnTo>
                  <a:pt x="494639" y="272541"/>
                </a:lnTo>
                <a:lnTo>
                  <a:pt x="497649" y="271779"/>
                </a:lnTo>
                <a:lnTo>
                  <a:pt x="500697" y="269532"/>
                </a:lnTo>
                <a:lnTo>
                  <a:pt x="510527" y="255333"/>
                </a:lnTo>
                <a:lnTo>
                  <a:pt x="511302" y="251586"/>
                </a:lnTo>
                <a:lnTo>
                  <a:pt x="514324" y="224624"/>
                </a:lnTo>
                <a:lnTo>
                  <a:pt x="513575" y="220865"/>
                </a:lnTo>
                <a:lnTo>
                  <a:pt x="512800" y="217144"/>
                </a:lnTo>
                <a:lnTo>
                  <a:pt x="481012" y="194678"/>
                </a:lnTo>
                <a:lnTo>
                  <a:pt x="461302" y="190919"/>
                </a:lnTo>
                <a:lnTo>
                  <a:pt x="440093" y="187947"/>
                </a:lnTo>
                <a:lnTo>
                  <a:pt x="407530" y="184924"/>
                </a:lnTo>
                <a:lnTo>
                  <a:pt x="368909" y="182689"/>
                </a:lnTo>
                <a:lnTo>
                  <a:pt x="329539" y="180441"/>
                </a:lnTo>
                <a:lnTo>
                  <a:pt x="346951" y="137769"/>
                </a:lnTo>
                <a:lnTo>
                  <a:pt x="356031" y="88366"/>
                </a:lnTo>
                <a:lnTo>
                  <a:pt x="359829" y="47167"/>
                </a:lnTo>
                <a:lnTo>
                  <a:pt x="359829" y="29946"/>
                </a:lnTo>
                <a:lnTo>
                  <a:pt x="359829" y="24688"/>
                </a:lnTo>
                <a:lnTo>
                  <a:pt x="357555" y="18694"/>
                </a:lnTo>
                <a:lnTo>
                  <a:pt x="329539" y="0"/>
                </a:lnTo>
                <a:lnTo>
                  <a:pt x="318160" y="749"/>
                </a:lnTo>
                <a:lnTo>
                  <a:pt x="310603" y="2247"/>
                </a:lnTo>
                <a:lnTo>
                  <a:pt x="304533" y="4495"/>
                </a:lnTo>
                <a:lnTo>
                  <a:pt x="299999" y="6743"/>
                </a:lnTo>
                <a:lnTo>
                  <a:pt x="287870" y="44919"/>
                </a:lnTo>
                <a:lnTo>
                  <a:pt x="269709" y="92087"/>
                </a:lnTo>
                <a:lnTo>
                  <a:pt x="253784" y="120548"/>
                </a:lnTo>
                <a:lnTo>
                  <a:pt x="246976" y="127279"/>
                </a:lnTo>
                <a:lnTo>
                  <a:pt x="236372" y="137769"/>
                </a:lnTo>
                <a:lnTo>
                  <a:pt x="211378" y="160985"/>
                </a:lnTo>
                <a:lnTo>
                  <a:pt x="178066" y="190919"/>
                </a:lnTo>
                <a:lnTo>
                  <a:pt x="133375" y="190919"/>
                </a:lnTo>
              </a:path>
            </a:pathLst>
          </a:custGeom>
          <a:ln w="12174">
            <a:solidFill>
              <a:srgbClr val="FFFFFF"/>
            </a:solidFill>
          </a:ln>
        </p:spPr>
        <p:txBody>
          <a:bodyPr wrap="square" lIns="0" tIns="0" rIns="0" bIns="0" rtlCol="0"/>
          <a:lstStyle/>
          <a:p>
            <a:endParaRPr/>
          </a:p>
        </p:txBody>
      </p:sp>
      <p:grpSp>
        <p:nvGrpSpPr>
          <p:cNvPr id="18" name="object 18"/>
          <p:cNvGrpSpPr/>
          <p:nvPr/>
        </p:nvGrpSpPr>
        <p:grpSpPr>
          <a:xfrm>
            <a:off x="5218438" y="884563"/>
            <a:ext cx="307975" cy="478790"/>
            <a:chOff x="5218438" y="884563"/>
            <a:chExt cx="307975" cy="478790"/>
          </a:xfrm>
        </p:grpSpPr>
        <p:pic>
          <p:nvPicPr>
            <p:cNvPr id="19" name="object 19"/>
            <p:cNvPicPr/>
            <p:nvPr/>
          </p:nvPicPr>
          <p:blipFill>
            <a:blip r:embed="rId7" cstate="print"/>
            <a:stretch>
              <a:fillRect/>
            </a:stretch>
          </p:blipFill>
          <p:spPr>
            <a:xfrm>
              <a:off x="5294638" y="1046488"/>
              <a:ext cx="145524" cy="316847"/>
            </a:xfrm>
            <a:prstGeom prst="rect">
              <a:avLst/>
            </a:prstGeom>
          </p:spPr>
        </p:pic>
        <p:sp>
          <p:nvSpPr>
            <p:cNvPr id="20" name="object 20"/>
            <p:cNvSpPr/>
            <p:nvPr/>
          </p:nvSpPr>
          <p:spPr>
            <a:xfrm>
              <a:off x="5224525" y="890651"/>
              <a:ext cx="295275" cy="352425"/>
            </a:xfrm>
            <a:custGeom>
              <a:avLst/>
              <a:gdLst/>
              <a:ahLst/>
              <a:cxnLst/>
              <a:rect l="l" t="t" r="r" b="b"/>
              <a:pathLst>
                <a:path w="295275" h="352425">
                  <a:moveTo>
                    <a:pt x="206375" y="352298"/>
                  </a:moveTo>
                  <a:lnTo>
                    <a:pt x="209803" y="336931"/>
                  </a:lnTo>
                  <a:lnTo>
                    <a:pt x="214757" y="322325"/>
                  </a:lnTo>
                  <a:lnTo>
                    <a:pt x="220345" y="308356"/>
                  </a:lnTo>
                  <a:lnTo>
                    <a:pt x="226695" y="295783"/>
                  </a:lnTo>
                  <a:lnTo>
                    <a:pt x="233679" y="283972"/>
                  </a:lnTo>
                  <a:lnTo>
                    <a:pt x="240664" y="272034"/>
                  </a:lnTo>
                  <a:lnTo>
                    <a:pt x="256032" y="249809"/>
                  </a:lnTo>
                  <a:lnTo>
                    <a:pt x="263778" y="238633"/>
                  </a:lnTo>
                  <a:lnTo>
                    <a:pt x="270763" y="227457"/>
                  </a:lnTo>
                  <a:lnTo>
                    <a:pt x="288163" y="191135"/>
                  </a:lnTo>
                  <a:lnTo>
                    <a:pt x="295275" y="147193"/>
                  </a:lnTo>
                  <a:lnTo>
                    <a:pt x="288163" y="103250"/>
                  </a:lnTo>
                  <a:lnTo>
                    <a:pt x="270001" y="64897"/>
                  </a:lnTo>
                  <a:lnTo>
                    <a:pt x="241300" y="33400"/>
                  </a:lnTo>
                  <a:lnTo>
                    <a:pt x="204977" y="11811"/>
                  </a:lnTo>
                  <a:lnTo>
                    <a:pt x="162940" y="635"/>
                  </a:lnTo>
                  <a:lnTo>
                    <a:pt x="147574" y="0"/>
                  </a:lnTo>
                  <a:lnTo>
                    <a:pt x="103504" y="6985"/>
                  </a:lnTo>
                  <a:lnTo>
                    <a:pt x="65024" y="25146"/>
                  </a:lnTo>
                  <a:lnTo>
                    <a:pt x="34162" y="53721"/>
                  </a:lnTo>
                  <a:lnTo>
                    <a:pt x="11811" y="90043"/>
                  </a:lnTo>
                  <a:lnTo>
                    <a:pt x="1397" y="131825"/>
                  </a:lnTo>
                  <a:lnTo>
                    <a:pt x="0" y="147193"/>
                  </a:lnTo>
                  <a:lnTo>
                    <a:pt x="6985" y="191135"/>
                  </a:lnTo>
                  <a:lnTo>
                    <a:pt x="24384" y="227457"/>
                  </a:lnTo>
                  <a:lnTo>
                    <a:pt x="39115" y="249809"/>
                  </a:lnTo>
                  <a:lnTo>
                    <a:pt x="54483" y="272034"/>
                  </a:lnTo>
                  <a:lnTo>
                    <a:pt x="61468" y="283972"/>
                  </a:lnTo>
                  <a:lnTo>
                    <a:pt x="68452" y="295783"/>
                  </a:lnTo>
                  <a:lnTo>
                    <a:pt x="74802" y="308356"/>
                  </a:lnTo>
                  <a:lnTo>
                    <a:pt x="80390" y="322325"/>
                  </a:lnTo>
                  <a:lnTo>
                    <a:pt x="85344" y="336931"/>
                  </a:lnTo>
                  <a:lnTo>
                    <a:pt x="88773" y="352298"/>
                  </a:lnTo>
                </a:path>
              </a:pathLst>
            </a:custGeom>
            <a:ln w="12174">
              <a:solidFill>
                <a:srgbClr val="01BCC6"/>
              </a:solidFill>
            </a:ln>
          </p:spPr>
          <p:txBody>
            <a:bodyPr wrap="square" lIns="0" tIns="0" rIns="0" bIns="0" rtlCol="0"/>
            <a:lstStyle/>
            <a:p>
              <a:endParaRPr/>
            </a:p>
          </p:txBody>
        </p:sp>
        <p:pic>
          <p:nvPicPr>
            <p:cNvPr id="21" name="object 21"/>
            <p:cNvPicPr/>
            <p:nvPr/>
          </p:nvPicPr>
          <p:blipFill>
            <a:blip r:embed="rId8" cstate="print"/>
            <a:stretch>
              <a:fillRect/>
            </a:stretch>
          </p:blipFill>
          <p:spPr>
            <a:xfrm>
              <a:off x="5313688" y="1046488"/>
              <a:ext cx="135872" cy="212199"/>
            </a:xfrm>
            <a:prstGeom prst="rect">
              <a:avLst/>
            </a:prstGeom>
          </p:spPr>
        </p:pic>
      </p:grpSp>
      <p:sp>
        <p:nvSpPr>
          <p:cNvPr id="22" name="object 22"/>
          <p:cNvSpPr txBox="1">
            <a:spLocks noGrp="1"/>
          </p:cNvSpPr>
          <p:nvPr>
            <p:ph type="title"/>
          </p:nvPr>
        </p:nvSpPr>
        <p:spPr>
          <a:xfrm>
            <a:off x="4258309" y="49847"/>
            <a:ext cx="636270" cy="1491615"/>
          </a:xfrm>
          <a:prstGeom prst="rect">
            <a:avLst/>
          </a:prstGeom>
        </p:spPr>
        <p:txBody>
          <a:bodyPr vert="horz" wrap="square" lIns="0" tIns="14604" rIns="0" bIns="0" rtlCol="0">
            <a:spAutoFit/>
          </a:bodyPr>
          <a:lstStyle/>
          <a:p>
            <a:pPr marL="12700">
              <a:lnSpc>
                <a:spcPct val="100000"/>
              </a:lnSpc>
              <a:spcBef>
                <a:spcPts val="114"/>
              </a:spcBef>
            </a:pPr>
            <a:r>
              <a:rPr sz="9600" b="1" spc="-50">
                <a:latin typeface="Arial"/>
                <a:cs typeface="Arial"/>
              </a:rPr>
              <a:t>“</a:t>
            </a:r>
            <a:endParaRPr sz="9600">
              <a:latin typeface="Arial"/>
              <a:cs typeface="Arial"/>
            </a:endParaRPr>
          </a:p>
        </p:txBody>
      </p:sp>
      <p:sp>
        <p:nvSpPr>
          <p:cNvPr id="23" name="object 23"/>
          <p:cNvSpPr txBox="1"/>
          <p:nvPr/>
        </p:nvSpPr>
        <p:spPr>
          <a:xfrm>
            <a:off x="1360424" y="1319291"/>
            <a:ext cx="6165850" cy="3042285"/>
          </a:xfrm>
          <a:prstGeom prst="rect">
            <a:avLst/>
          </a:prstGeom>
        </p:spPr>
        <p:txBody>
          <a:bodyPr vert="horz" wrap="square" lIns="0" tIns="147320" rIns="0" bIns="0" rtlCol="0">
            <a:spAutoFit/>
          </a:bodyPr>
          <a:lstStyle/>
          <a:p>
            <a:pPr marL="1728470">
              <a:lnSpc>
                <a:spcPct val="100000"/>
              </a:lnSpc>
              <a:spcBef>
                <a:spcPts val="1160"/>
              </a:spcBef>
            </a:pPr>
            <a:r>
              <a:rPr sz="3000" b="1" i="1" spc="-254">
                <a:solidFill>
                  <a:srgbClr val="495C64"/>
                </a:solidFill>
                <a:latin typeface="Trebuchet MS"/>
                <a:cs typeface="Trebuchet MS"/>
              </a:rPr>
              <a:t>Team</a:t>
            </a:r>
            <a:r>
              <a:rPr sz="3000" b="1" i="1" spc="-204">
                <a:solidFill>
                  <a:srgbClr val="495C64"/>
                </a:solidFill>
                <a:latin typeface="Trebuchet MS"/>
                <a:cs typeface="Trebuchet MS"/>
              </a:rPr>
              <a:t> </a:t>
            </a:r>
            <a:r>
              <a:rPr sz="3000" b="1" i="1" spc="-254">
                <a:solidFill>
                  <a:srgbClr val="495C64"/>
                </a:solidFill>
                <a:latin typeface="Trebuchet MS"/>
                <a:cs typeface="Trebuchet MS"/>
              </a:rPr>
              <a:t>Tardy</a:t>
            </a:r>
            <a:r>
              <a:rPr sz="3000" b="1" i="1" spc="-260">
                <a:solidFill>
                  <a:srgbClr val="495C64"/>
                </a:solidFill>
                <a:latin typeface="Trebuchet MS"/>
                <a:cs typeface="Trebuchet MS"/>
              </a:rPr>
              <a:t> </a:t>
            </a:r>
            <a:r>
              <a:rPr sz="3000" b="1" i="1" spc="-10">
                <a:solidFill>
                  <a:srgbClr val="495C64"/>
                </a:solidFill>
                <a:latin typeface="Trebuchet MS"/>
                <a:cs typeface="Trebuchet MS"/>
              </a:rPr>
              <a:t>Policy</a:t>
            </a:r>
            <a:endParaRPr sz="3000">
              <a:latin typeface="Trebuchet MS"/>
              <a:cs typeface="Trebuchet MS"/>
            </a:endParaRPr>
          </a:p>
          <a:p>
            <a:pPr marL="430530" marR="253365" indent="-418465">
              <a:lnSpc>
                <a:spcPct val="100000"/>
              </a:lnSpc>
              <a:spcBef>
                <a:spcPts val="1060"/>
              </a:spcBef>
              <a:buFont typeface="Tahoma"/>
              <a:buChar char="○"/>
              <a:tabLst>
                <a:tab pos="431800" algn="l"/>
              </a:tabLst>
            </a:pPr>
            <a:r>
              <a:rPr sz="3000" b="1" i="1" spc="-250">
                <a:solidFill>
                  <a:srgbClr val="495C64"/>
                </a:solidFill>
                <a:latin typeface="Trebuchet MS"/>
                <a:cs typeface="Trebuchet MS"/>
              </a:rPr>
              <a:t>Tardies</a:t>
            </a:r>
            <a:r>
              <a:rPr sz="3000" b="1" i="1" spc="-225">
                <a:solidFill>
                  <a:srgbClr val="495C64"/>
                </a:solidFill>
                <a:latin typeface="Trebuchet MS"/>
                <a:cs typeface="Trebuchet MS"/>
              </a:rPr>
              <a:t> </a:t>
            </a:r>
            <a:r>
              <a:rPr sz="3000" b="1" i="1" spc="-240">
                <a:solidFill>
                  <a:srgbClr val="495C64"/>
                </a:solidFill>
                <a:latin typeface="Trebuchet MS"/>
                <a:cs typeface="Trebuchet MS"/>
              </a:rPr>
              <a:t>are</a:t>
            </a:r>
            <a:r>
              <a:rPr sz="3000" b="1" i="1" spc="-245">
                <a:solidFill>
                  <a:srgbClr val="495C64"/>
                </a:solidFill>
                <a:latin typeface="Trebuchet MS"/>
                <a:cs typeface="Trebuchet MS"/>
              </a:rPr>
              <a:t> </a:t>
            </a:r>
            <a:r>
              <a:rPr sz="3000" b="1" i="1" spc="-210">
                <a:solidFill>
                  <a:srgbClr val="495C64"/>
                </a:solidFill>
                <a:latin typeface="Trebuchet MS"/>
                <a:cs typeface="Trebuchet MS"/>
              </a:rPr>
              <a:t>recorded</a:t>
            </a:r>
            <a:r>
              <a:rPr sz="3000" b="1" i="1" spc="-95">
                <a:solidFill>
                  <a:srgbClr val="495C64"/>
                </a:solidFill>
                <a:latin typeface="Trebuchet MS"/>
                <a:cs typeface="Trebuchet MS"/>
              </a:rPr>
              <a:t> </a:t>
            </a:r>
            <a:r>
              <a:rPr sz="3000" b="1" i="1" spc="-160">
                <a:solidFill>
                  <a:srgbClr val="495C64"/>
                </a:solidFill>
                <a:latin typeface="Trebuchet MS"/>
                <a:cs typeface="Trebuchet MS"/>
              </a:rPr>
              <a:t>in</a:t>
            </a:r>
            <a:r>
              <a:rPr sz="3000" b="1" i="1" spc="-254">
                <a:solidFill>
                  <a:srgbClr val="495C64"/>
                </a:solidFill>
                <a:latin typeface="Trebuchet MS"/>
                <a:cs typeface="Trebuchet MS"/>
              </a:rPr>
              <a:t> </a:t>
            </a:r>
            <a:r>
              <a:rPr sz="3000" b="1" i="1">
                <a:solidFill>
                  <a:srgbClr val="495C64"/>
                </a:solidFill>
                <a:latin typeface="Trebuchet MS"/>
                <a:cs typeface="Trebuchet MS"/>
              </a:rPr>
              <a:t>IC</a:t>
            </a:r>
            <a:r>
              <a:rPr sz="3000" b="1" i="1" spc="-200">
                <a:solidFill>
                  <a:srgbClr val="495C64"/>
                </a:solidFill>
                <a:latin typeface="Trebuchet MS"/>
                <a:cs typeface="Trebuchet MS"/>
              </a:rPr>
              <a:t> </a:t>
            </a:r>
            <a:r>
              <a:rPr sz="3000" b="1" i="1" spc="-195">
                <a:solidFill>
                  <a:srgbClr val="495C64"/>
                </a:solidFill>
                <a:latin typeface="Trebuchet MS"/>
                <a:cs typeface="Trebuchet MS"/>
              </a:rPr>
              <a:t>as</a:t>
            </a:r>
            <a:r>
              <a:rPr sz="3000" b="1" i="1" spc="-220">
                <a:solidFill>
                  <a:srgbClr val="495C64"/>
                </a:solidFill>
                <a:latin typeface="Trebuchet MS"/>
                <a:cs typeface="Trebuchet MS"/>
              </a:rPr>
              <a:t> </a:t>
            </a:r>
            <a:r>
              <a:rPr sz="3000" b="1" i="1" spc="50">
                <a:solidFill>
                  <a:srgbClr val="495C64"/>
                </a:solidFill>
                <a:latin typeface="Trebuchet MS"/>
                <a:cs typeface="Trebuchet MS"/>
              </a:rPr>
              <a:t>UMI- 	</a:t>
            </a:r>
            <a:r>
              <a:rPr sz="3000" b="1" i="1" spc="-155">
                <a:solidFill>
                  <a:srgbClr val="495C64"/>
                </a:solidFill>
                <a:latin typeface="Trebuchet MS"/>
                <a:cs typeface="Trebuchet MS"/>
              </a:rPr>
              <a:t>unexcused</a:t>
            </a:r>
            <a:r>
              <a:rPr sz="3000" b="1" i="1" spc="-220">
                <a:solidFill>
                  <a:srgbClr val="495C64"/>
                </a:solidFill>
                <a:latin typeface="Trebuchet MS"/>
                <a:cs typeface="Trebuchet MS"/>
              </a:rPr>
              <a:t> </a:t>
            </a:r>
            <a:r>
              <a:rPr sz="3000" b="1" i="1" spc="-190">
                <a:solidFill>
                  <a:srgbClr val="495C64"/>
                </a:solidFill>
                <a:latin typeface="Trebuchet MS"/>
                <a:cs typeface="Trebuchet MS"/>
              </a:rPr>
              <a:t>missed</a:t>
            </a:r>
            <a:r>
              <a:rPr sz="3000" b="1" i="1" spc="-145">
                <a:solidFill>
                  <a:srgbClr val="495C64"/>
                </a:solidFill>
                <a:latin typeface="Trebuchet MS"/>
                <a:cs typeface="Trebuchet MS"/>
              </a:rPr>
              <a:t> </a:t>
            </a:r>
            <a:r>
              <a:rPr sz="3000" b="1" i="1" spc="-65">
                <a:solidFill>
                  <a:srgbClr val="495C64"/>
                </a:solidFill>
                <a:latin typeface="Trebuchet MS"/>
                <a:cs typeface="Trebuchet MS"/>
              </a:rPr>
              <a:t>instruction</a:t>
            </a:r>
            <a:endParaRPr sz="3000">
              <a:latin typeface="Trebuchet MS"/>
              <a:cs typeface="Trebuchet MS"/>
            </a:endParaRPr>
          </a:p>
          <a:p>
            <a:pPr marL="431800" marR="5080" indent="-419734">
              <a:lnSpc>
                <a:spcPct val="100000"/>
              </a:lnSpc>
              <a:spcBef>
                <a:spcPts val="15"/>
              </a:spcBef>
              <a:buFont typeface="Tahoma"/>
              <a:buChar char="○"/>
              <a:tabLst>
                <a:tab pos="431800" algn="l"/>
              </a:tabLst>
            </a:pPr>
            <a:r>
              <a:rPr sz="3000" b="1" i="1" spc="-204">
                <a:solidFill>
                  <a:srgbClr val="495C64"/>
                </a:solidFill>
                <a:latin typeface="Trebuchet MS"/>
                <a:cs typeface="Trebuchet MS"/>
              </a:rPr>
              <a:t>Excessive</a:t>
            </a:r>
            <a:r>
              <a:rPr sz="3000" b="1" i="1" spc="-160">
                <a:solidFill>
                  <a:srgbClr val="495C64"/>
                </a:solidFill>
                <a:latin typeface="Trebuchet MS"/>
                <a:cs typeface="Trebuchet MS"/>
              </a:rPr>
              <a:t> </a:t>
            </a:r>
            <a:r>
              <a:rPr sz="3000" b="1" i="1" spc="-220">
                <a:solidFill>
                  <a:srgbClr val="495C64"/>
                </a:solidFill>
                <a:latin typeface="Trebuchet MS"/>
                <a:cs typeface="Trebuchet MS"/>
              </a:rPr>
              <a:t>tardies</a:t>
            </a:r>
            <a:r>
              <a:rPr sz="3000" b="1" i="1" spc="-285">
                <a:solidFill>
                  <a:srgbClr val="495C64"/>
                </a:solidFill>
                <a:latin typeface="Trebuchet MS"/>
                <a:cs typeface="Trebuchet MS"/>
              </a:rPr>
              <a:t> </a:t>
            </a:r>
            <a:r>
              <a:rPr sz="3000" b="1" i="1" spc="-210">
                <a:solidFill>
                  <a:srgbClr val="495C64"/>
                </a:solidFill>
                <a:latin typeface="Trebuchet MS"/>
                <a:cs typeface="Trebuchet MS"/>
              </a:rPr>
              <a:t>will</a:t>
            </a:r>
            <a:r>
              <a:rPr sz="3000" b="1" i="1" spc="-320">
                <a:solidFill>
                  <a:srgbClr val="495C64"/>
                </a:solidFill>
                <a:latin typeface="Trebuchet MS"/>
                <a:cs typeface="Trebuchet MS"/>
              </a:rPr>
              <a:t> </a:t>
            </a:r>
            <a:r>
              <a:rPr sz="3000" b="1" i="1" spc="-204">
                <a:solidFill>
                  <a:srgbClr val="495C64"/>
                </a:solidFill>
                <a:latin typeface="Trebuchet MS"/>
                <a:cs typeface="Trebuchet MS"/>
              </a:rPr>
              <a:t>result</a:t>
            </a:r>
            <a:r>
              <a:rPr sz="3000" b="1" i="1" spc="-175">
                <a:solidFill>
                  <a:srgbClr val="495C64"/>
                </a:solidFill>
                <a:latin typeface="Trebuchet MS"/>
                <a:cs typeface="Trebuchet MS"/>
              </a:rPr>
              <a:t> </a:t>
            </a:r>
            <a:r>
              <a:rPr sz="3000" b="1" i="1" spc="-160">
                <a:solidFill>
                  <a:srgbClr val="495C64"/>
                </a:solidFill>
                <a:latin typeface="Trebuchet MS"/>
                <a:cs typeface="Trebuchet MS"/>
              </a:rPr>
              <a:t>in</a:t>
            </a:r>
            <a:r>
              <a:rPr sz="3000" b="1" i="1" spc="-250">
                <a:solidFill>
                  <a:srgbClr val="495C64"/>
                </a:solidFill>
                <a:latin typeface="Trebuchet MS"/>
                <a:cs typeface="Trebuchet MS"/>
              </a:rPr>
              <a:t> </a:t>
            </a:r>
            <a:r>
              <a:rPr sz="3000" b="1" i="1" spc="-25">
                <a:solidFill>
                  <a:srgbClr val="495C64"/>
                </a:solidFill>
                <a:latin typeface="Trebuchet MS"/>
                <a:cs typeface="Trebuchet MS"/>
              </a:rPr>
              <a:t>lunch </a:t>
            </a:r>
            <a:r>
              <a:rPr sz="3000" b="1" i="1" spc="-195">
                <a:solidFill>
                  <a:srgbClr val="495C64"/>
                </a:solidFill>
                <a:latin typeface="Trebuchet MS"/>
                <a:cs typeface="Trebuchet MS"/>
              </a:rPr>
              <a:t>detention,</a:t>
            </a:r>
            <a:r>
              <a:rPr sz="3000" b="1" i="1" spc="-295">
                <a:solidFill>
                  <a:srgbClr val="495C64"/>
                </a:solidFill>
                <a:latin typeface="Trebuchet MS"/>
                <a:cs typeface="Trebuchet MS"/>
              </a:rPr>
              <a:t> </a:t>
            </a:r>
            <a:r>
              <a:rPr sz="3000" b="1" i="1" spc="-204">
                <a:solidFill>
                  <a:srgbClr val="495C64"/>
                </a:solidFill>
                <a:latin typeface="Trebuchet MS"/>
                <a:cs typeface="Trebuchet MS"/>
              </a:rPr>
              <a:t>parent</a:t>
            </a:r>
            <a:r>
              <a:rPr sz="3000" b="1" i="1" spc="-229">
                <a:solidFill>
                  <a:srgbClr val="495C64"/>
                </a:solidFill>
                <a:latin typeface="Trebuchet MS"/>
                <a:cs typeface="Trebuchet MS"/>
              </a:rPr>
              <a:t> </a:t>
            </a:r>
            <a:r>
              <a:rPr sz="3000" b="1" i="1" spc="-125">
                <a:solidFill>
                  <a:srgbClr val="495C64"/>
                </a:solidFill>
                <a:latin typeface="Trebuchet MS"/>
                <a:cs typeface="Trebuchet MS"/>
              </a:rPr>
              <a:t>phone</a:t>
            </a:r>
            <a:r>
              <a:rPr sz="3000" b="1" i="1" spc="-295">
                <a:solidFill>
                  <a:srgbClr val="495C64"/>
                </a:solidFill>
                <a:latin typeface="Trebuchet MS"/>
                <a:cs typeface="Trebuchet MS"/>
              </a:rPr>
              <a:t> </a:t>
            </a:r>
            <a:r>
              <a:rPr sz="3000" b="1" i="1" spc="-210">
                <a:solidFill>
                  <a:srgbClr val="495C64"/>
                </a:solidFill>
                <a:latin typeface="Trebuchet MS"/>
                <a:cs typeface="Trebuchet MS"/>
              </a:rPr>
              <a:t>call</a:t>
            </a:r>
            <a:r>
              <a:rPr sz="3000" b="1" i="1" spc="-225">
                <a:solidFill>
                  <a:srgbClr val="495C64"/>
                </a:solidFill>
                <a:latin typeface="Trebuchet MS"/>
                <a:cs typeface="Trebuchet MS"/>
              </a:rPr>
              <a:t> </a:t>
            </a:r>
            <a:r>
              <a:rPr sz="3000" b="1" i="1" spc="-10">
                <a:solidFill>
                  <a:srgbClr val="495C64"/>
                </a:solidFill>
                <a:latin typeface="Trebuchet MS"/>
                <a:cs typeface="Trebuchet MS"/>
              </a:rPr>
              <a:t>home, </a:t>
            </a:r>
            <a:r>
              <a:rPr sz="3000" b="1" i="1" spc="-145">
                <a:solidFill>
                  <a:srgbClr val="495C64"/>
                </a:solidFill>
                <a:latin typeface="Trebuchet MS"/>
                <a:cs typeface="Trebuchet MS"/>
              </a:rPr>
              <a:t>and</a:t>
            </a:r>
            <a:r>
              <a:rPr sz="3000" b="1" i="1" spc="-245">
                <a:solidFill>
                  <a:srgbClr val="495C64"/>
                </a:solidFill>
                <a:latin typeface="Trebuchet MS"/>
                <a:cs typeface="Trebuchet MS"/>
              </a:rPr>
              <a:t> </a:t>
            </a:r>
            <a:r>
              <a:rPr sz="3000" b="1" i="1" spc="-185">
                <a:solidFill>
                  <a:srgbClr val="495C64"/>
                </a:solidFill>
                <a:latin typeface="Trebuchet MS"/>
                <a:cs typeface="Trebuchet MS"/>
              </a:rPr>
              <a:t>recording</a:t>
            </a:r>
            <a:r>
              <a:rPr sz="3000" b="1" i="1" spc="-210">
                <a:solidFill>
                  <a:srgbClr val="495C64"/>
                </a:solidFill>
                <a:latin typeface="Trebuchet MS"/>
                <a:cs typeface="Trebuchet MS"/>
              </a:rPr>
              <a:t> </a:t>
            </a:r>
            <a:r>
              <a:rPr sz="3000" b="1" i="1" spc="-160">
                <a:solidFill>
                  <a:srgbClr val="495C64"/>
                </a:solidFill>
                <a:latin typeface="Trebuchet MS"/>
                <a:cs typeface="Trebuchet MS"/>
              </a:rPr>
              <a:t>in</a:t>
            </a:r>
            <a:r>
              <a:rPr sz="3000" b="1" i="1" spc="-250">
                <a:solidFill>
                  <a:srgbClr val="495C64"/>
                </a:solidFill>
                <a:latin typeface="Trebuchet MS"/>
                <a:cs typeface="Trebuchet MS"/>
              </a:rPr>
              <a:t> </a:t>
            </a:r>
            <a:r>
              <a:rPr sz="3000" b="1" i="1" spc="-160">
                <a:solidFill>
                  <a:srgbClr val="495C64"/>
                </a:solidFill>
                <a:latin typeface="Trebuchet MS"/>
                <a:cs typeface="Trebuchet MS"/>
              </a:rPr>
              <a:t>in</a:t>
            </a:r>
            <a:r>
              <a:rPr sz="3000" b="1" i="1" spc="-250">
                <a:solidFill>
                  <a:srgbClr val="495C64"/>
                </a:solidFill>
                <a:latin typeface="Trebuchet MS"/>
                <a:cs typeface="Trebuchet MS"/>
              </a:rPr>
              <a:t> </a:t>
            </a:r>
            <a:r>
              <a:rPr sz="3000" b="1" i="1" spc="-160">
                <a:solidFill>
                  <a:srgbClr val="495C64"/>
                </a:solidFill>
                <a:latin typeface="Trebuchet MS"/>
                <a:cs typeface="Trebuchet MS"/>
              </a:rPr>
              <a:t>Infinite</a:t>
            </a:r>
            <a:r>
              <a:rPr sz="3000" b="1" i="1" spc="-235">
                <a:solidFill>
                  <a:srgbClr val="495C64"/>
                </a:solidFill>
                <a:latin typeface="Trebuchet MS"/>
                <a:cs typeface="Trebuchet MS"/>
              </a:rPr>
              <a:t> </a:t>
            </a:r>
            <a:r>
              <a:rPr sz="3000" b="1" i="1" spc="-120">
                <a:solidFill>
                  <a:srgbClr val="495C64"/>
                </a:solidFill>
                <a:latin typeface="Trebuchet MS"/>
                <a:cs typeface="Trebuchet MS"/>
              </a:rPr>
              <a:t>Campus.</a:t>
            </a:r>
            <a:endParaRPr sz="3000">
              <a:latin typeface="Trebuchet MS"/>
              <a:cs typeface="Trebuchet MS"/>
            </a:endParaRPr>
          </a:p>
        </p:txBody>
      </p:sp>
      <p:sp>
        <p:nvSpPr>
          <p:cNvPr id="24" name="object 24"/>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Tahoma"/>
                <a:cs typeface="Tahoma"/>
              </a:rPr>
              <a:t>19</a:t>
            </a:r>
            <a:endParaRPr sz="1200">
              <a:latin typeface="Tahoma"/>
              <a:cs typeface="Tahoma"/>
            </a:endParaRPr>
          </a:p>
        </p:txBody>
      </p:sp>
      <p:pic>
        <p:nvPicPr>
          <p:cNvPr id="25" name="object 25"/>
          <p:cNvPicPr/>
          <p:nvPr/>
        </p:nvPicPr>
        <p:blipFill>
          <a:blip r:embed="rId9" cstate="print"/>
          <a:stretch>
            <a:fillRect/>
          </a:stretch>
        </p:blipFill>
        <p:spPr>
          <a:xfrm>
            <a:off x="133350" y="0"/>
            <a:ext cx="1476375" cy="1409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065" marR="5080" algn="ctr">
              <a:lnSpc>
                <a:spcPct val="100000"/>
              </a:lnSpc>
              <a:spcBef>
                <a:spcPts val="130"/>
              </a:spcBef>
            </a:pPr>
            <a:r>
              <a:rPr spc="135"/>
              <a:t>Welcome</a:t>
            </a:r>
            <a:r>
              <a:rPr spc="-210"/>
              <a:t> </a:t>
            </a:r>
            <a:r>
              <a:rPr spc="-25"/>
              <a:t>to </a:t>
            </a:r>
            <a:r>
              <a:rPr spc="135"/>
              <a:t>6th</a:t>
            </a:r>
            <a:r>
              <a:rPr spc="-65"/>
              <a:t> </a:t>
            </a:r>
            <a:r>
              <a:rPr spc="40"/>
              <a:t>grade </a:t>
            </a:r>
            <a:r>
              <a:rPr spc="-10"/>
              <a:t>SCIENCE</a:t>
            </a:r>
          </a:p>
        </p:txBody>
      </p:sp>
      <p:sp>
        <p:nvSpPr>
          <p:cNvPr id="3" name="object 3"/>
          <p:cNvSpPr txBox="1"/>
          <p:nvPr/>
        </p:nvSpPr>
        <p:spPr>
          <a:xfrm>
            <a:off x="8408669" y="526872"/>
            <a:ext cx="171450" cy="182880"/>
          </a:xfrm>
          <a:prstGeom prst="rect">
            <a:avLst/>
          </a:prstGeom>
        </p:spPr>
        <p:txBody>
          <a:bodyPr vert="horz" wrap="square" lIns="0" tIns="0" rIns="0" bIns="0" rtlCol="0">
            <a:spAutoFit/>
          </a:bodyPr>
          <a:lstStyle/>
          <a:p>
            <a:pPr>
              <a:lnSpc>
                <a:spcPts val="1425"/>
              </a:lnSpc>
            </a:pPr>
            <a:r>
              <a:rPr sz="1200" spc="-25">
                <a:solidFill>
                  <a:srgbClr val="A6BBC8"/>
                </a:solidFill>
                <a:latin typeface="Tahoma"/>
                <a:cs typeface="Tahoma"/>
              </a:rPr>
              <a:t>20</a:t>
            </a:r>
            <a:endParaRPr sz="1200">
              <a:latin typeface="Tahoma"/>
              <a:cs typeface="Tahoma"/>
            </a:endParaRPr>
          </a:p>
        </p:txBody>
      </p:sp>
      <p:grpSp>
        <p:nvGrpSpPr>
          <p:cNvPr id="4" name="object 4"/>
          <p:cNvGrpSpPr/>
          <p:nvPr/>
        </p:nvGrpSpPr>
        <p:grpSpPr>
          <a:xfrm>
            <a:off x="3163951" y="468376"/>
            <a:ext cx="2320925" cy="1901825"/>
            <a:chOff x="3163951" y="468376"/>
            <a:chExt cx="2320925" cy="1901825"/>
          </a:xfrm>
        </p:grpSpPr>
        <p:sp>
          <p:nvSpPr>
            <p:cNvPr id="5" name="object 5"/>
            <p:cNvSpPr/>
            <p:nvPr/>
          </p:nvSpPr>
          <p:spPr>
            <a:xfrm>
              <a:off x="3176651" y="481076"/>
              <a:ext cx="2295525" cy="1876425"/>
            </a:xfrm>
            <a:custGeom>
              <a:avLst/>
              <a:gdLst/>
              <a:ahLst/>
              <a:cxnLst/>
              <a:rect l="l" t="t" r="r" b="b"/>
              <a:pathLst>
                <a:path w="2295525" h="1876425">
                  <a:moveTo>
                    <a:pt x="1147699" y="0"/>
                  </a:moveTo>
                  <a:lnTo>
                    <a:pt x="1095163" y="965"/>
                  </a:lnTo>
                  <a:lnTo>
                    <a:pt x="1043234" y="3833"/>
                  </a:lnTo>
                  <a:lnTo>
                    <a:pt x="991962" y="8563"/>
                  </a:lnTo>
                  <a:lnTo>
                    <a:pt x="941398" y="15113"/>
                  </a:lnTo>
                  <a:lnTo>
                    <a:pt x="891592" y="23442"/>
                  </a:lnTo>
                  <a:lnTo>
                    <a:pt x="842595" y="33509"/>
                  </a:lnTo>
                  <a:lnTo>
                    <a:pt x="794457" y="45271"/>
                  </a:lnTo>
                  <a:lnTo>
                    <a:pt x="747229" y="58688"/>
                  </a:lnTo>
                  <a:lnTo>
                    <a:pt x="700962" y="73719"/>
                  </a:lnTo>
                  <a:lnTo>
                    <a:pt x="655707" y="90321"/>
                  </a:lnTo>
                  <a:lnTo>
                    <a:pt x="611513" y="108455"/>
                  </a:lnTo>
                  <a:lnTo>
                    <a:pt x="568433" y="128077"/>
                  </a:lnTo>
                  <a:lnTo>
                    <a:pt x="526515" y="149147"/>
                  </a:lnTo>
                  <a:lnTo>
                    <a:pt x="485812" y="171623"/>
                  </a:lnTo>
                  <a:lnTo>
                    <a:pt x="446374" y="195464"/>
                  </a:lnTo>
                  <a:lnTo>
                    <a:pt x="408250" y="220629"/>
                  </a:lnTo>
                  <a:lnTo>
                    <a:pt x="371493" y="247076"/>
                  </a:lnTo>
                  <a:lnTo>
                    <a:pt x="336153" y="274764"/>
                  </a:lnTo>
                  <a:lnTo>
                    <a:pt x="302279" y="303651"/>
                  </a:lnTo>
                  <a:lnTo>
                    <a:pt x="269924" y="333697"/>
                  </a:lnTo>
                  <a:lnTo>
                    <a:pt x="239137" y="364859"/>
                  </a:lnTo>
                  <a:lnTo>
                    <a:pt x="209969" y="397096"/>
                  </a:lnTo>
                  <a:lnTo>
                    <a:pt x="182471" y="430368"/>
                  </a:lnTo>
                  <a:lnTo>
                    <a:pt x="156694" y="464631"/>
                  </a:lnTo>
                  <a:lnTo>
                    <a:pt x="132688" y="499846"/>
                  </a:lnTo>
                  <a:lnTo>
                    <a:pt x="110503" y="535971"/>
                  </a:lnTo>
                  <a:lnTo>
                    <a:pt x="90191" y="572964"/>
                  </a:lnTo>
                  <a:lnTo>
                    <a:pt x="71802" y="610784"/>
                  </a:lnTo>
                  <a:lnTo>
                    <a:pt x="55387" y="649390"/>
                  </a:lnTo>
                  <a:lnTo>
                    <a:pt x="40996" y="688739"/>
                  </a:lnTo>
                  <a:lnTo>
                    <a:pt x="28681" y="728792"/>
                  </a:lnTo>
                  <a:lnTo>
                    <a:pt x="18490" y="769506"/>
                  </a:lnTo>
                  <a:lnTo>
                    <a:pt x="10477" y="810840"/>
                  </a:lnTo>
                  <a:lnTo>
                    <a:pt x="4690" y="852753"/>
                  </a:lnTo>
                  <a:lnTo>
                    <a:pt x="1181" y="895203"/>
                  </a:lnTo>
                  <a:lnTo>
                    <a:pt x="0" y="938149"/>
                  </a:lnTo>
                  <a:lnTo>
                    <a:pt x="1181" y="981095"/>
                  </a:lnTo>
                  <a:lnTo>
                    <a:pt x="4690" y="1023545"/>
                  </a:lnTo>
                  <a:lnTo>
                    <a:pt x="10477" y="1065460"/>
                  </a:lnTo>
                  <a:lnTo>
                    <a:pt x="18490" y="1106795"/>
                  </a:lnTo>
                  <a:lnTo>
                    <a:pt x="28681" y="1147512"/>
                  </a:lnTo>
                  <a:lnTo>
                    <a:pt x="40996" y="1187567"/>
                  </a:lnTo>
                  <a:lnTo>
                    <a:pt x="55387" y="1226920"/>
                  </a:lnTo>
                  <a:lnTo>
                    <a:pt x="71802" y="1265529"/>
                  </a:lnTo>
                  <a:lnTo>
                    <a:pt x="90191" y="1303353"/>
                  </a:lnTo>
                  <a:lnTo>
                    <a:pt x="110503" y="1340350"/>
                  </a:lnTo>
                  <a:lnTo>
                    <a:pt x="132688" y="1376479"/>
                  </a:lnTo>
                  <a:lnTo>
                    <a:pt x="156694" y="1411699"/>
                  </a:lnTo>
                  <a:lnTo>
                    <a:pt x="182471" y="1445967"/>
                  </a:lnTo>
                  <a:lnTo>
                    <a:pt x="209969" y="1479243"/>
                  </a:lnTo>
                  <a:lnTo>
                    <a:pt x="239137" y="1511486"/>
                  </a:lnTo>
                  <a:lnTo>
                    <a:pt x="269924" y="1542653"/>
                  </a:lnTo>
                  <a:lnTo>
                    <a:pt x="302279" y="1572704"/>
                  </a:lnTo>
                  <a:lnTo>
                    <a:pt x="336153" y="1601597"/>
                  </a:lnTo>
                  <a:lnTo>
                    <a:pt x="371493" y="1629290"/>
                  </a:lnTo>
                  <a:lnTo>
                    <a:pt x="408250" y="1655742"/>
                  </a:lnTo>
                  <a:lnTo>
                    <a:pt x="446374" y="1680912"/>
                  </a:lnTo>
                  <a:lnTo>
                    <a:pt x="485812" y="1704758"/>
                  </a:lnTo>
                  <a:lnTo>
                    <a:pt x="526515" y="1727240"/>
                  </a:lnTo>
                  <a:lnTo>
                    <a:pt x="568433" y="1748314"/>
                  </a:lnTo>
                  <a:lnTo>
                    <a:pt x="611513" y="1767941"/>
                  </a:lnTo>
                  <a:lnTo>
                    <a:pt x="655707" y="1786079"/>
                  </a:lnTo>
                  <a:lnTo>
                    <a:pt x="700962" y="1802685"/>
                  </a:lnTo>
                  <a:lnTo>
                    <a:pt x="747229" y="1817719"/>
                  </a:lnTo>
                  <a:lnTo>
                    <a:pt x="794457" y="1831140"/>
                  </a:lnTo>
                  <a:lnTo>
                    <a:pt x="842595" y="1842906"/>
                  </a:lnTo>
                  <a:lnTo>
                    <a:pt x="891592" y="1852975"/>
                  </a:lnTo>
                  <a:lnTo>
                    <a:pt x="941398" y="1861306"/>
                  </a:lnTo>
                  <a:lnTo>
                    <a:pt x="991962" y="1867858"/>
                  </a:lnTo>
                  <a:lnTo>
                    <a:pt x="1043234" y="1872590"/>
                  </a:lnTo>
                  <a:lnTo>
                    <a:pt x="1095163" y="1875459"/>
                  </a:lnTo>
                  <a:lnTo>
                    <a:pt x="1147699" y="1876425"/>
                  </a:lnTo>
                  <a:lnTo>
                    <a:pt x="1200234" y="1875459"/>
                  </a:lnTo>
                  <a:lnTo>
                    <a:pt x="1252164" y="1872590"/>
                  </a:lnTo>
                  <a:lnTo>
                    <a:pt x="1303437" y="1867858"/>
                  </a:lnTo>
                  <a:lnTo>
                    <a:pt x="1354003" y="1861306"/>
                  </a:lnTo>
                  <a:lnTo>
                    <a:pt x="1403812" y="1852975"/>
                  </a:lnTo>
                  <a:lnTo>
                    <a:pt x="1452812" y="1842906"/>
                  </a:lnTo>
                  <a:lnTo>
                    <a:pt x="1500953" y="1831140"/>
                  </a:lnTo>
                  <a:lnTo>
                    <a:pt x="1548184" y="1817719"/>
                  </a:lnTo>
                  <a:lnTo>
                    <a:pt x="1594455" y="1802685"/>
                  </a:lnTo>
                  <a:lnTo>
                    <a:pt x="1639714" y="1786079"/>
                  </a:lnTo>
                  <a:lnTo>
                    <a:pt x="1683912" y="1767941"/>
                  </a:lnTo>
                  <a:lnTo>
                    <a:pt x="1726997" y="1748314"/>
                  </a:lnTo>
                  <a:lnTo>
                    <a:pt x="1768919" y="1727240"/>
                  </a:lnTo>
                  <a:lnTo>
                    <a:pt x="1809627" y="1704758"/>
                  </a:lnTo>
                  <a:lnTo>
                    <a:pt x="1849071" y="1680912"/>
                  </a:lnTo>
                  <a:lnTo>
                    <a:pt x="1887199" y="1655742"/>
                  </a:lnTo>
                  <a:lnTo>
                    <a:pt x="1923962" y="1629290"/>
                  </a:lnTo>
                  <a:lnTo>
                    <a:pt x="1959308" y="1601597"/>
                  </a:lnTo>
                  <a:lnTo>
                    <a:pt x="1993187" y="1572704"/>
                  </a:lnTo>
                  <a:lnTo>
                    <a:pt x="2025547" y="1542653"/>
                  </a:lnTo>
                  <a:lnTo>
                    <a:pt x="2056339" y="1511486"/>
                  </a:lnTo>
                  <a:lnTo>
                    <a:pt x="2085512" y="1479243"/>
                  </a:lnTo>
                  <a:lnTo>
                    <a:pt x="2113015" y="1445967"/>
                  </a:lnTo>
                  <a:lnTo>
                    <a:pt x="2138797" y="1411699"/>
                  </a:lnTo>
                  <a:lnTo>
                    <a:pt x="2162808" y="1376479"/>
                  </a:lnTo>
                  <a:lnTo>
                    <a:pt x="2184997" y="1340350"/>
                  </a:lnTo>
                  <a:lnTo>
                    <a:pt x="2205313" y="1303353"/>
                  </a:lnTo>
                  <a:lnTo>
                    <a:pt x="2223706" y="1265529"/>
                  </a:lnTo>
                  <a:lnTo>
                    <a:pt x="2240124" y="1226920"/>
                  </a:lnTo>
                  <a:lnTo>
                    <a:pt x="2254518" y="1187567"/>
                  </a:lnTo>
                  <a:lnTo>
                    <a:pt x="2266837" y="1147512"/>
                  </a:lnTo>
                  <a:lnTo>
                    <a:pt x="2277029" y="1106795"/>
                  </a:lnTo>
                  <a:lnTo>
                    <a:pt x="2285045" y="1065460"/>
                  </a:lnTo>
                  <a:lnTo>
                    <a:pt x="2290833" y="1023545"/>
                  </a:lnTo>
                  <a:lnTo>
                    <a:pt x="2294343" y="981095"/>
                  </a:lnTo>
                  <a:lnTo>
                    <a:pt x="2295525" y="938149"/>
                  </a:lnTo>
                  <a:lnTo>
                    <a:pt x="2294343" y="895203"/>
                  </a:lnTo>
                  <a:lnTo>
                    <a:pt x="2290833" y="852753"/>
                  </a:lnTo>
                  <a:lnTo>
                    <a:pt x="2285045" y="810840"/>
                  </a:lnTo>
                  <a:lnTo>
                    <a:pt x="2277029" y="769506"/>
                  </a:lnTo>
                  <a:lnTo>
                    <a:pt x="2266837" y="728792"/>
                  </a:lnTo>
                  <a:lnTo>
                    <a:pt x="2254518" y="688739"/>
                  </a:lnTo>
                  <a:lnTo>
                    <a:pt x="2240124" y="649390"/>
                  </a:lnTo>
                  <a:lnTo>
                    <a:pt x="2223706" y="610784"/>
                  </a:lnTo>
                  <a:lnTo>
                    <a:pt x="2205313" y="572964"/>
                  </a:lnTo>
                  <a:lnTo>
                    <a:pt x="2184997" y="535971"/>
                  </a:lnTo>
                  <a:lnTo>
                    <a:pt x="2162808" y="499846"/>
                  </a:lnTo>
                  <a:lnTo>
                    <a:pt x="2138797" y="464631"/>
                  </a:lnTo>
                  <a:lnTo>
                    <a:pt x="2113015" y="430368"/>
                  </a:lnTo>
                  <a:lnTo>
                    <a:pt x="2085512" y="397096"/>
                  </a:lnTo>
                  <a:lnTo>
                    <a:pt x="2056339" y="364859"/>
                  </a:lnTo>
                  <a:lnTo>
                    <a:pt x="2025547" y="333697"/>
                  </a:lnTo>
                  <a:lnTo>
                    <a:pt x="1993187" y="303651"/>
                  </a:lnTo>
                  <a:lnTo>
                    <a:pt x="1959308" y="274764"/>
                  </a:lnTo>
                  <a:lnTo>
                    <a:pt x="1923962" y="247076"/>
                  </a:lnTo>
                  <a:lnTo>
                    <a:pt x="1887199" y="220629"/>
                  </a:lnTo>
                  <a:lnTo>
                    <a:pt x="1849071" y="195464"/>
                  </a:lnTo>
                  <a:lnTo>
                    <a:pt x="1809627" y="171623"/>
                  </a:lnTo>
                  <a:lnTo>
                    <a:pt x="1768919" y="149147"/>
                  </a:lnTo>
                  <a:lnTo>
                    <a:pt x="1726997" y="128077"/>
                  </a:lnTo>
                  <a:lnTo>
                    <a:pt x="1683912" y="108455"/>
                  </a:lnTo>
                  <a:lnTo>
                    <a:pt x="1639714" y="90321"/>
                  </a:lnTo>
                  <a:lnTo>
                    <a:pt x="1594455" y="73719"/>
                  </a:lnTo>
                  <a:lnTo>
                    <a:pt x="1548184" y="58688"/>
                  </a:lnTo>
                  <a:lnTo>
                    <a:pt x="1500953" y="45271"/>
                  </a:lnTo>
                  <a:lnTo>
                    <a:pt x="1452812" y="33509"/>
                  </a:lnTo>
                  <a:lnTo>
                    <a:pt x="1403812" y="23442"/>
                  </a:lnTo>
                  <a:lnTo>
                    <a:pt x="1354003" y="15113"/>
                  </a:lnTo>
                  <a:lnTo>
                    <a:pt x="1303437" y="8563"/>
                  </a:lnTo>
                  <a:lnTo>
                    <a:pt x="1252164" y="3833"/>
                  </a:lnTo>
                  <a:lnTo>
                    <a:pt x="1200234" y="965"/>
                  </a:lnTo>
                  <a:lnTo>
                    <a:pt x="1147699" y="0"/>
                  </a:lnTo>
                  <a:close/>
                </a:path>
              </a:pathLst>
            </a:custGeom>
            <a:solidFill>
              <a:srgbClr val="3981B9"/>
            </a:solidFill>
          </p:spPr>
          <p:txBody>
            <a:bodyPr wrap="square" lIns="0" tIns="0" rIns="0" bIns="0" rtlCol="0"/>
            <a:lstStyle/>
            <a:p>
              <a:endParaRPr/>
            </a:p>
          </p:txBody>
        </p:sp>
        <p:sp>
          <p:nvSpPr>
            <p:cNvPr id="6" name="object 6"/>
            <p:cNvSpPr/>
            <p:nvPr/>
          </p:nvSpPr>
          <p:spPr>
            <a:xfrm>
              <a:off x="3176651" y="481076"/>
              <a:ext cx="2295525" cy="1876425"/>
            </a:xfrm>
            <a:custGeom>
              <a:avLst/>
              <a:gdLst/>
              <a:ahLst/>
              <a:cxnLst/>
              <a:rect l="l" t="t" r="r" b="b"/>
              <a:pathLst>
                <a:path w="2295525" h="1876425">
                  <a:moveTo>
                    <a:pt x="0" y="938149"/>
                  </a:moveTo>
                  <a:lnTo>
                    <a:pt x="1181" y="895203"/>
                  </a:lnTo>
                  <a:lnTo>
                    <a:pt x="4690" y="852753"/>
                  </a:lnTo>
                  <a:lnTo>
                    <a:pt x="10477" y="810840"/>
                  </a:lnTo>
                  <a:lnTo>
                    <a:pt x="18490" y="769506"/>
                  </a:lnTo>
                  <a:lnTo>
                    <a:pt x="28681" y="728792"/>
                  </a:lnTo>
                  <a:lnTo>
                    <a:pt x="40996" y="688739"/>
                  </a:lnTo>
                  <a:lnTo>
                    <a:pt x="55387" y="649390"/>
                  </a:lnTo>
                  <a:lnTo>
                    <a:pt x="71802" y="610784"/>
                  </a:lnTo>
                  <a:lnTo>
                    <a:pt x="90191" y="572964"/>
                  </a:lnTo>
                  <a:lnTo>
                    <a:pt x="110503" y="535971"/>
                  </a:lnTo>
                  <a:lnTo>
                    <a:pt x="132688" y="499846"/>
                  </a:lnTo>
                  <a:lnTo>
                    <a:pt x="156694" y="464631"/>
                  </a:lnTo>
                  <a:lnTo>
                    <a:pt x="182471" y="430368"/>
                  </a:lnTo>
                  <a:lnTo>
                    <a:pt x="209969" y="397096"/>
                  </a:lnTo>
                  <a:lnTo>
                    <a:pt x="239137" y="364859"/>
                  </a:lnTo>
                  <a:lnTo>
                    <a:pt x="269924" y="333697"/>
                  </a:lnTo>
                  <a:lnTo>
                    <a:pt x="302279" y="303651"/>
                  </a:lnTo>
                  <a:lnTo>
                    <a:pt x="336153" y="274764"/>
                  </a:lnTo>
                  <a:lnTo>
                    <a:pt x="371493" y="247076"/>
                  </a:lnTo>
                  <a:lnTo>
                    <a:pt x="408250" y="220629"/>
                  </a:lnTo>
                  <a:lnTo>
                    <a:pt x="446374" y="195464"/>
                  </a:lnTo>
                  <a:lnTo>
                    <a:pt x="485812" y="171623"/>
                  </a:lnTo>
                  <a:lnTo>
                    <a:pt x="526515" y="149147"/>
                  </a:lnTo>
                  <a:lnTo>
                    <a:pt x="568433" y="128077"/>
                  </a:lnTo>
                  <a:lnTo>
                    <a:pt x="611513" y="108455"/>
                  </a:lnTo>
                  <a:lnTo>
                    <a:pt x="655707" y="90321"/>
                  </a:lnTo>
                  <a:lnTo>
                    <a:pt x="700962" y="73719"/>
                  </a:lnTo>
                  <a:lnTo>
                    <a:pt x="747229" y="58688"/>
                  </a:lnTo>
                  <a:lnTo>
                    <a:pt x="794457" y="45271"/>
                  </a:lnTo>
                  <a:lnTo>
                    <a:pt x="842595" y="33509"/>
                  </a:lnTo>
                  <a:lnTo>
                    <a:pt x="891592" y="23442"/>
                  </a:lnTo>
                  <a:lnTo>
                    <a:pt x="941398" y="15113"/>
                  </a:lnTo>
                  <a:lnTo>
                    <a:pt x="991962" y="8563"/>
                  </a:lnTo>
                  <a:lnTo>
                    <a:pt x="1043234" y="3833"/>
                  </a:lnTo>
                  <a:lnTo>
                    <a:pt x="1095163" y="965"/>
                  </a:lnTo>
                  <a:lnTo>
                    <a:pt x="1147699" y="0"/>
                  </a:lnTo>
                  <a:lnTo>
                    <a:pt x="1200234" y="965"/>
                  </a:lnTo>
                  <a:lnTo>
                    <a:pt x="1252164" y="3833"/>
                  </a:lnTo>
                  <a:lnTo>
                    <a:pt x="1303437" y="8563"/>
                  </a:lnTo>
                  <a:lnTo>
                    <a:pt x="1354003" y="15113"/>
                  </a:lnTo>
                  <a:lnTo>
                    <a:pt x="1403812" y="23442"/>
                  </a:lnTo>
                  <a:lnTo>
                    <a:pt x="1452812" y="33509"/>
                  </a:lnTo>
                  <a:lnTo>
                    <a:pt x="1500953" y="45271"/>
                  </a:lnTo>
                  <a:lnTo>
                    <a:pt x="1548184" y="58688"/>
                  </a:lnTo>
                  <a:lnTo>
                    <a:pt x="1594455" y="73719"/>
                  </a:lnTo>
                  <a:lnTo>
                    <a:pt x="1639714" y="90321"/>
                  </a:lnTo>
                  <a:lnTo>
                    <a:pt x="1683912" y="108455"/>
                  </a:lnTo>
                  <a:lnTo>
                    <a:pt x="1726997" y="128077"/>
                  </a:lnTo>
                  <a:lnTo>
                    <a:pt x="1768919" y="149147"/>
                  </a:lnTo>
                  <a:lnTo>
                    <a:pt x="1809627" y="171623"/>
                  </a:lnTo>
                  <a:lnTo>
                    <a:pt x="1849071" y="195464"/>
                  </a:lnTo>
                  <a:lnTo>
                    <a:pt x="1887199" y="220629"/>
                  </a:lnTo>
                  <a:lnTo>
                    <a:pt x="1923962" y="247076"/>
                  </a:lnTo>
                  <a:lnTo>
                    <a:pt x="1959308" y="274764"/>
                  </a:lnTo>
                  <a:lnTo>
                    <a:pt x="1993187" y="303651"/>
                  </a:lnTo>
                  <a:lnTo>
                    <a:pt x="2025547" y="333697"/>
                  </a:lnTo>
                  <a:lnTo>
                    <a:pt x="2056339" y="364859"/>
                  </a:lnTo>
                  <a:lnTo>
                    <a:pt x="2085512" y="397096"/>
                  </a:lnTo>
                  <a:lnTo>
                    <a:pt x="2113015" y="430368"/>
                  </a:lnTo>
                  <a:lnTo>
                    <a:pt x="2138797" y="464631"/>
                  </a:lnTo>
                  <a:lnTo>
                    <a:pt x="2162808" y="499846"/>
                  </a:lnTo>
                  <a:lnTo>
                    <a:pt x="2184997" y="535971"/>
                  </a:lnTo>
                  <a:lnTo>
                    <a:pt x="2205313" y="572964"/>
                  </a:lnTo>
                  <a:lnTo>
                    <a:pt x="2223706" y="610784"/>
                  </a:lnTo>
                  <a:lnTo>
                    <a:pt x="2240124" y="649390"/>
                  </a:lnTo>
                  <a:lnTo>
                    <a:pt x="2254518" y="688739"/>
                  </a:lnTo>
                  <a:lnTo>
                    <a:pt x="2266837" y="728792"/>
                  </a:lnTo>
                  <a:lnTo>
                    <a:pt x="2277029" y="769506"/>
                  </a:lnTo>
                  <a:lnTo>
                    <a:pt x="2285045" y="810840"/>
                  </a:lnTo>
                  <a:lnTo>
                    <a:pt x="2290833" y="852753"/>
                  </a:lnTo>
                  <a:lnTo>
                    <a:pt x="2294343" y="895203"/>
                  </a:lnTo>
                  <a:lnTo>
                    <a:pt x="2295525" y="938149"/>
                  </a:lnTo>
                  <a:lnTo>
                    <a:pt x="2294343" y="981095"/>
                  </a:lnTo>
                  <a:lnTo>
                    <a:pt x="2290833" y="1023545"/>
                  </a:lnTo>
                  <a:lnTo>
                    <a:pt x="2285045" y="1065460"/>
                  </a:lnTo>
                  <a:lnTo>
                    <a:pt x="2277029" y="1106795"/>
                  </a:lnTo>
                  <a:lnTo>
                    <a:pt x="2266837" y="1147512"/>
                  </a:lnTo>
                  <a:lnTo>
                    <a:pt x="2254518" y="1187567"/>
                  </a:lnTo>
                  <a:lnTo>
                    <a:pt x="2240124" y="1226920"/>
                  </a:lnTo>
                  <a:lnTo>
                    <a:pt x="2223706" y="1265529"/>
                  </a:lnTo>
                  <a:lnTo>
                    <a:pt x="2205313" y="1303353"/>
                  </a:lnTo>
                  <a:lnTo>
                    <a:pt x="2184997" y="1340350"/>
                  </a:lnTo>
                  <a:lnTo>
                    <a:pt x="2162808" y="1376479"/>
                  </a:lnTo>
                  <a:lnTo>
                    <a:pt x="2138797" y="1411699"/>
                  </a:lnTo>
                  <a:lnTo>
                    <a:pt x="2113015" y="1445967"/>
                  </a:lnTo>
                  <a:lnTo>
                    <a:pt x="2085512" y="1479243"/>
                  </a:lnTo>
                  <a:lnTo>
                    <a:pt x="2056339" y="1511486"/>
                  </a:lnTo>
                  <a:lnTo>
                    <a:pt x="2025547" y="1542653"/>
                  </a:lnTo>
                  <a:lnTo>
                    <a:pt x="1993187" y="1572704"/>
                  </a:lnTo>
                  <a:lnTo>
                    <a:pt x="1959308" y="1601597"/>
                  </a:lnTo>
                  <a:lnTo>
                    <a:pt x="1923962" y="1629290"/>
                  </a:lnTo>
                  <a:lnTo>
                    <a:pt x="1887199" y="1655742"/>
                  </a:lnTo>
                  <a:lnTo>
                    <a:pt x="1849071" y="1680912"/>
                  </a:lnTo>
                  <a:lnTo>
                    <a:pt x="1809627" y="1704758"/>
                  </a:lnTo>
                  <a:lnTo>
                    <a:pt x="1768919" y="1727240"/>
                  </a:lnTo>
                  <a:lnTo>
                    <a:pt x="1726997" y="1748314"/>
                  </a:lnTo>
                  <a:lnTo>
                    <a:pt x="1683912" y="1767941"/>
                  </a:lnTo>
                  <a:lnTo>
                    <a:pt x="1639714" y="1786079"/>
                  </a:lnTo>
                  <a:lnTo>
                    <a:pt x="1594455" y="1802685"/>
                  </a:lnTo>
                  <a:lnTo>
                    <a:pt x="1548184" y="1817719"/>
                  </a:lnTo>
                  <a:lnTo>
                    <a:pt x="1500953" y="1831140"/>
                  </a:lnTo>
                  <a:lnTo>
                    <a:pt x="1452812" y="1842906"/>
                  </a:lnTo>
                  <a:lnTo>
                    <a:pt x="1403812" y="1852975"/>
                  </a:lnTo>
                  <a:lnTo>
                    <a:pt x="1354003" y="1861306"/>
                  </a:lnTo>
                  <a:lnTo>
                    <a:pt x="1303437" y="1867858"/>
                  </a:lnTo>
                  <a:lnTo>
                    <a:pt x="1252164" y="1872590"/>
                  </a:lnTo>
                  <a:lnTo>
                    <a:pt x="1200234" y="1875459"/>
                  </a:lnTo>
                  <a:lnTo>
                    <a:pt x="1147699" y="1876425"/>
                  </a:lnTo>
                  <a:lnTo>
                    <a:pt x="1095163" y="1875459"/>
                  </a:lnTo>
                  <a:lnTo>
                    <a:pt x="1043234" y="1872590"/>
                  </a:lnTo>
                  <a:lnTo>
                    <a:pt x="991962" y="1867858"/>
                  </a:lnTo>
                  <a:lnTo>
                    <a:pt x="941398" y="1861306"/>
                  </a:lnTo>
                  <a:lnTo>
                    <a:pt x="891592" y="1852975"/>
                  </a:lnTo>
                  <a:lnTo>
                    <a:pt x="842595" y="1842906"/>
                  </a:lnTo>
                  <a:lnTo>
                    <a:pt x="794457" y="1831140"/>
                  </a:lnTo>
                  <a:lnTo>
                    <a:pt x="747229" y="1817719"/>
                  </a:lnTo>
                  <a:lnTo>
                    <a:pt x="700962" y="1802685"/>
                  </a:lnTo>
                  <a:lnTo>
                    <a:pt x="655707" y="1786079"/>
                  </a:lnTo>
                  <a:lnTo>
                    <a:pt x="611513" y="1767941"/>
                  </a:lnTo>
                  <a:lnTo>
                    <a:pt x="568433" y="1748314"/>
                  </a:lnTo>
                  <a:lnTo>
                    <a:pt x="526515" y="1727240"/>
                  </a:lnTo>
                  <a:lnTo>
                    <a:pt x="485812" y="1704758"/>
                  </a:lnTo>
                  <a:lnTo>
                    <a:pt x="446374" y="1680912"/>
                  </a:lnTo>
                  <a:lnTo>
                    <a:pt x="408250" y="1655742"/>
                  </a:lnTo>
                  <a:lnTo>
                    <a:pt x="371493" y="1629290"/>
                  </a:lnTo>
                  <a:lnTo>
                    <a:pt x="336153" y="1601597"/>
                  </a:lnTo>
                  <a:lnTo>
                    <a:pt x="302279" y="1572704"/>
                  </a:lnTo>
                  <a:lnTo>
                    <a:pt x="269924" y="1542653"/>
                  </a:lnTo>
                  <a:lnTo>
                    <a:pt x="239137" y="1511486"/>
                  </a:lnTo>
                  <a:lnTo>
                    <a:pt x="209969" y="1479243"/>
                  </a:lnTo>
                  <a:lnTo>
                    <a:pt x="182471" y="1445967"/>
                  </a:lnTo>
                  <a:lnTo>
                    <a:pt x="156694" y="1411699"/>
                  </a:lnTo>
                  <a:lnTo>
                    <a:pt x="132688" y="1376479"/>
                  </a:lnTo>
                  <a:lnTo>
                    <a:pt x="110503" y="1340350"/>
                  </a:lnTo>
                  <a:lnTo>
                    <a:pt x="90191" y="1303353"/>
                  </a:lnTo>
                  <a:lnTo>
                    <a:pt x="71802" y="1265529"/>
                  </a:lnTo>
                  <a:lnTo>
                    <a:pt x="55387" y="1226920"/>
                  </a:lnTo>
                  <a:lnTo>
                    <a:pt x="40996" y="1187567"/>
                  </a:lnTo>
                  <a:lnTo>
                    <a:pt x="28681" y="1147512"/>
                  </a:lnTo>
                  <a:lnTo>
                    <a:pt x="18490" y="1106795"/>
                  </a:lnTo>
                  <a:lnTo>
                    <a:pt x="10477" y="1065460"/>
                  </a:lnTo>
                  <a:lnTo>
                    <a:pt x="4690" y="1023545"/>
                  </a:lnTo>
                  <a:lnTo>
                    <a:pt x="1181" y="981095"/>
                  </a:lnTo>
                  <a:lnTo>
                    <a:pt x="0" y="938149"/>
                  </a:lnTo>
                  <a:close/>
                </a:path>
              </a:pathLst>
            </a:custGeom>
            <a:ln w="25400">
              <a:solidFill>
                <a:srgbClr val="285D87"/>
              </a:solidFill>
            </a:ln>
          </p:spPr>
          <p:txBody>
            <a:bodyPr wrap="square" lIns="0" tIns="0" rIns="0" bIns="0" rtlCol="0"/>
            <a:lstStyle/>
            <a:p>
              <a:endParaRPr/>
            </a:p>
          </p:txBody>
        </p:sp>
      </p:grpSp>
      <p:sp>
        <p:nvSpPr>
          <p:cNvPr id="7" name="object 7"/>
          <p:cNvSpPr txBox="1"/>
          <p:nvPr/>
        </p:nvSpPr>
        <p:spPr>
          <a:xfrm>
            <a:off x="3616071" y="864298"/>
            <a:ext cx="1415415" cy="1101725"/>
          </a:xfrm>
          <a:prstGeom prst="rect">
            <a:avLst/>
          </a:prstGeom>
        </p:spPr>
        <p:txBody>
          <a:bodyPr vert="horz" wrap="square" lIns="0" tIns="15875" rIns="0" bIns="0" rtlCol="0">
            <a:spAutoFit/>
          </a:bodyPr>
          <a:lstStyle/>
          <a:p>
            <a:pPr marR="635" algn="ctr">
              <a:lnSpc>
                <a:spcPct val="100000"/>
              </a:lnSpc>
              <a:spcBef>
                <a:spcPts val="125"/>
              </a:spcBef>
            </a:pPr>
            <a:r>
              <a:rPr sz="1400" spc="-25">
                <a:solidFill>
                  <a:srgbClr val="FFFFFF"/>
                </a:solidFill>
                <a:latin typeface="Arial"/>
                <a:cs typeface="Arial"/>
              </a:rPr>
              <a:t>70%</a:t>
            </a:r>
            <a:endParaRPr sz="1400">
              <a:latin typeface="Arial"/>
              <a:cs typeface="Arial"/>
            </a:endParaRPr>
          </a:p>
          <a:p>
            <a:pPr marL="22225" marR="18415" algn="ctr">
              <a:lnSpc>
                <a:spcPts val="1650"/>
              </a:lnSpc>
              <a:spcBef>
                <a:spcPts val="130"/>
              </a:spcBef>
            </a:pPr>
            <a:r>
              <a:rPr sz="1400">
                <a:solidFill>
                  <a:srgbClr val="FFFFFF"/>
                </a:solidFill>
                <a:latin typeface="Arial"/>
                <a:cs typeface="Arial"/>
              </a:rPr>
              <a:t>Classwork,</a:t>
            </a:r>
            <a:r>
              <a:rPr sz="1400" spc="-95">
                <a:solidFill>
                  <a:srgbClr val="FFFFFF"/>
                </a:solidFill>
                <a:latin typeface="Arial"/>
                <a:cs typeface="Arial"/>
              </a:rPr>
              <a:t> </a:t>
            </a:r>
            <a:r>
              <a:rPr sz="1400" spc="-20">
                <a:solidFill>
                  <a:srgbClr val="FFFFFF"/>
                </a:solidFill>
                <a:latin typeface="Arial"/>
                <a:cs typeface="Arial"/>
              </a:rPr>
              <a:t>Labs, </a:t>
            </a:r>
            <a:r>
              <a:rPr sz="1400">
                <a:solidFill>
                  <a:srgbClr val="FFFFFF"/>
                </a:solidFill>
                <a:latin typeface="Arial"/>
                <a:cs typeface="Arial"/>
              </a:rPr>
              <a:t>and</a:t>
            </a:r>
            <a:r>
              <a:rPr sz="1400" spc="-30">
                <a:solidFill>
                  <a:srgbClr val="FFFFFF"/>
                </a:solidFill>
                <a:latin typeface="Arial"/>
                <a:cs typeface="Arial"/>
              </a:rPr>
              <a:t> </a:t>
            </a:r>
            <a:r>
              <a:rPr sz="1400" spc="-25">
                <a:solidFill>
                  <a:srgbClr val="FFFFFF"/>
                </a:solidFill>
                <a:latin typeface="Arial"/>
                <a:cs typeface="Arial"/>
              </a:rPr>
              <a:t>HW.</a:t>
            </a:r>
            <a:endParaRPr sz="1400">
              <a:latin typeface="Arial"/>
              <a:cs typeface="Arial"/>
            </a:endParaRPr>
          </a:p>
          <a:p>
            <a:pPr algn="ctr">
              <a:lnSpc>
                <a:spcPts val="1605"/>
              </a:lnSpc>
            </a:pPr>
            <a:r>
              <a:rPr sz="1400">
                <a:solidFill>
                  <a:srgbClr val="FFFFFF"/>
                </a:solidFill>
                <a:latin typeface="Arial"/>
                <a:cs typeface="Arial"/>
              </a:rPr>
              <a:t>30%</a:t>
            </a:r>
            <a:r>
              <a:rPr sz="1400" spc="-135">
                <a:solidFill>
                  <a:srgbClr val="FFFFFF"/>
                </a:solidFill>
                <a:latin typeface="Arial"/>
                <a:cs typeface="Arial"/>
              </a:rPr>
              <a:t> </a:t>
            </a:r>
            <a:r>
              <a:rPr sz="1400">
                <a:solidFill>
                  <a:srgbClr val="FFFFFF"/>
                </a:solidFill>
                <a:latin typeface="Arial"/>
                <a:cs typeface="Arial"/>
              </a:rPr>
              <a:t>Quizzes</a:t>
            </a:r>
            <a:r>
              <a:rPr sz="1400" spc="75">
                <a:solidFill>
                  <a:srgbClr val="FFFFFF"/>
                </a:solidFill>
                <a:latin typeface="Arial"/>
                <a:cs typeface="Arial"/>
              </a:rPr>
              <a:t> </a:t>
            </a:r>
            <a:r>
              <a:rPr sz="1400" spc="-25">
                <a:solidFill>
                  <a:srgbClr val="FFFFFF"/>
                </a:solidFill>
                <a:latin typeface="Arial"/>
                <a:cs typeface="Arial"/>
              </a:rPr>
              <a:t>and</a:t>
            </a:r>
            <a:endParaRPr sz="1400">
              <a:latin typeface="Arial"/>
              <a:cs typeface="Arial"/>
            </a:endParaRPr>
          </a:p>
          <a:p>
            <a:pPr algn="ctr">
              <a:lnSpc>
                <a:spcPct val="100000"/>
              </a:lnSpc>
              <a:spcBef>
                <a:spcPts val="50"/>
              </a:spcBef>
            </a:pPr>
            <a:r>
              <a:rPr sz="1400" spc="-10">
                <a:solidFill>
                  <a:srgbClr val="FFFFFF"/>
                </a:solidFill>
                <a:latin typeface="Arial"/>
                <a:cs typeface="Arial"/>
              </a:rPr>
              <a:t>Projects</a:t>
            </a:r>
            <a:endParaRPr sz="1400">
              <a:latin typeface="Arial"/>
              <a:cs typeface="Arial"/>
            </a:endParaRPr>
          </a:p>
        </p:txBody>
      </p:sp>
      <p:pic>
        <p:nvPicPr>
          <p:cNvPr id="8" name="object 8"/>
          <p:cNvPicPr/>
          <p:nvPr/>
        </p:nvPicPr>
        <p:blipFill>
          <a:blip r:embed="rId2" cstate="print"/>
          <a:stretch>
            <a:fillRect/>
          </a:stretch>
        </p:blipFill>
        <p:spPr>
          <a:xfrm>
            <a:off x="5829300" y="561975"/>
            <a:ext cx="2743200" cy="1352550"/>
          </a:xfrm>
          <a:prstGeom prst="rect">
            <a:avLst/>
          </a:prstGeom>
        </p:spPr>
      </p:pic>
      <p:grpSp>
        <p:nvGrpSpPr>
          <p:cNvPr id="9" name="object 9"/>
          <p:cNvGrpSpPr/>
          <p:nvPr/>
        </p:nvGrpSpPr>
        <p:grpSpPr>
          <a:xfrm>
            <a:off x="3171825" y="2038350"/>
            <a:ext cx="5438775" cy="3105150"/>
            <a:chOff x="3171825" y="2038350"/>
            <a:chExt cx="5438775" cy="3105150"/>
          </a:xfrm>
        </p:grpSpPr>
        <p:pic>
          <p:nvPicPr>
            <p:cNvPr id="10" name="object 10"/>
            <p:cNvPicPr/>
            <p:nvPr/>
          </p:nvPicPr>
          <p:blipFill>
            <a:blip r:embed="rId3" cstate="print"/>
            <a:stretch>
              <a:fillRect/>
            </a:stretch>
          </p:blipFill>
          <p:spPr>
            <a:xfrm>
              <a:off x="3171825" y="3352800"/>
              <a:ext cx="2524125" cy="1724023"/>
            </a:xfrm>
            <a:prstGeom prst="rect">
              <a:avLst/>
            </a:prstGeom>
          </p:spPr>
        </p:pic>
        <p:pic>
          <p:nvPicPr>
            <p:cNvPr id="11" name="object 11"/>
            <p:cNvPicPr/>
            <p:nvPr/>
          </p:nvPicPr>
          <p:blipFill>
            <a:blip r:embed="rId4" cstate="print"/>
            <a:stretch>
              <a:fillRect/>
            </a:stretch>
          </p:blipFill>
          <p:spPr>
            <a:xfrm>
              <a:off x="6124575" y="2038350"/>
              <a:ext cx="2486025" cy="1524000"/>
            </a:xfrm>
            <a:prstGeom prst="rect">
              <a:avLst/>
            </a:prstGeom>
          </p:spPr>
        </p:pic>
        <p:pic>
          <p:nvPicPr>
            <p:cNvPr id="12" name="object 12"/>
            <p:cNvPicPr/>
            <p:nvPr/>
          </p:nvPicPr>
          <p:blipFill>
            <a:blip r:embed="rId5" cstate="print"/>
            <a:stretch>
              <a:fillRect/>
            </a:stretch>
          </p:blipFill>
          <p:spPr>
            <a:xfrm>
              <a:off x="5562600" y="3419474"/>
              <a:ext cx="2362200" cy="1724024"/>
            </a:xfrm>
            <a:prstGeom prst="rect">
              <a:avLst/>
            </a:prstGeom>
          </p:spPr>
        </p:pic>
      </p:grpSp>
      <p:grpSp>
        <p:nvGrpSpPr>
          <p:cNvPr id="13" name="object 13"/>
          <p:cNvGrpSpPr/>
          <p:nvPr/>
        </p:nvGrpSpPr>
        <p:grpSpPr>
          <a:xfrm>
            <a:off x="381000" y="3228975"/>
            <a:ext cx="2705100" cy="1628775"/>
            <a:chOff x="381000" y="3228975"/>
            <a:chExt cx="2705100" cy="1628775"/>
          </a:xfrm>
        </p:grpSpPr>
        <p:pic>
          <p:nvPicPr>
            <p:cNvPr id="14" name="object 14"/>
            <p:cNvPicPr/>
            <p:nvPr/>
          </p:nvPicPr>
          <p:blipFill>
            <a:blip r:embed="rId6" cstate="print"/>
            <a:stretch>
              <a:fillRect/>
            </a:stretch>
          </p:blipFill>
          <p:spPr>
            <a:xfrm>
              <a:off x="447675" y="3228975"/>
              <a:ext cx="2447925" cy="1628775"/>
            </a:xfrm>
            <a:prstGeom prst="rect">
              <a:avLst/>
            </a:prstGeom>
          </p:spPr>
        </p:pic>
        <p:sp>
          <p:nvSpPr>
            <p:cNvPr id="15" name="object 15"/>
            <p:cNvSpPr/>
            <p:nvPr/>
          </p:nvSpPr>
          <p:spPr>
            <a:xfrm>
              <a:off x="385762" y="3309937"/>
              <a:ext cx="2695575" cy="1314450"/>
            </a:xfrm>
            <a:custGeom>
              <a:avLst/>
              <a:gdLst/>
              <a:ahLst/>
              <a:cxnLst/>
              <a:rect l="l" t="t" r="r" b="b"/>
              <a:pathLst>
                <a:path w="2695575" h="1314450">
                  <a:moveTo>
                    <a:pt x="0" y="1314450"/>
                  </a:moveTo>
                  <a:lnTo>
                    <a:pt x="2695575" y="1314450"/>
                  </a:lnTo>
                  <a:lnTo>
                    <a:pt x="2695575" y="0"/>
                  </a:lnTo>
                  <a:lnTo>
                    <a:pt x="0" y="0"/>
                  </a:lnTo>
                  <a:lnTo>
                    <a:pt x="0" y="1314450"/>
                  </a:lnTo>
                  <a:close/>
                </a:path>
              </a:pathLst>
            </a:custGeom>
            <a:ln w="9525">
              <a:solidFill>
                <a:srgbClr val="FFFFFF"/>
              </a:solidFill>
            </a:ln>
          </p:spPr>
          <p:txBody>
            <a:bodyPr wrap="square" lIns="0" tIns="0" rIns="0" bIns="0" rtlCol="0"/>
            <a:lstStyle/>
            <a:p>
              <a:endParaRPr/>
            </a:p>
          </p:txBody>
        </p:sp>
      </p:grpSp>
      <p:sp>
        <p:nvSpPr>
          <p:cNvPr id="16" name="object 16"/>
          <p:cNvSpPr txBox="1"/>
          <p:nvPr/>
        </p:nvSpPr>
        <p:spPr>
          <a:xfrm>
            <a:off x="3529076" y="2376741"/>
            <a:ext cx="1965960" cy="672107"/>
          </a:xfrm>
          <a:prstGeom prst="rect">
            <a:avLst/>
          </a:prstGeom>
        </p:spPr>
        <p:txBody>
          <a:bodyPr vert="horz" wrap="square" lIns="0" tIns="60325" rIns="0" bIns="0" rtlCol="0" anchor="t">
            <a:spAutoFit/>
          </a:bodyPr>
          <a:lstStyle/>
          <a:p>
            <a:pPr marL="12700" marR="556895">
              <a:lnSpc>
                <a:spcPct val="79300"/>
              </a:lnSpc>
              <a:spcBef>
                <a:spcPts val="475"/>
              </a:spcBef>
            </a:pPr>
            <a:r>
              <a:rPr lang="en-US" sz="1500" b="1" err="1">
                <a:latin typeface="Arial"/>
                <a:cs typeface="Arial"/>
              </a:rPr>
              <a:t>OpenSciEd</a:t>
            </a:r>
            <a:endParaRPr lang="en-US" sz="1500" b="1" err="1">
              <a:solidFill>
                <a:srgbClr val="000000"/>
              </a:solidFill>
              <a:latin typeface="Arial"/>
              <a:cs typeface="Arial"/>
            </a:endParaRPr>
          </a:p>
          <a:p>
            <a:pPr marL="12700" marR="556895">
              <a:lnSpc>
                <a:spcPct val="79300"/>
              </a:lnSpc>
              <a:spcBef>
                <a:spcPts val="475"/>
              </a:spcBef>
            </a:pPr>
            <a:r>
              <a:rPr lang="en-US" sz="1500" b="1">
                <a:latin typeface="Arial"/>
                <a:cs typeface="Arial"/>
              </a:rPr>
              <a:t>6.1 Light and Matter</a:t>
            </a:r>
          </a:p>
        </p:txBody>
      </p:sp>
      <p:sp>
        <p:nvSpPr>
          <p:cNvPr id="17" name="object 17"/>
          <p:cNvSpPr txBox="1"/>
          <p:nvPr/>
        </p:nvSpPr>
        <p:spPr>
          <a:xfrm>
            <a:off x="463550" y="3330575"/>
            <a:ext cx="2435225" cy="1253998"/>
          </a:xfrm>
          <a:prstGeom prst="rect">
            <a:avLst/>
          </a:prstGeom>
        </p:spPr>
        <p:txBody>
          <a:bodyPr vert="horz" wrap="square" lIns="0" tIns="13335" rIns="0" bIns="0" rtlCol="0" anchor="t">
            <a:spAutoFit/>
          </a:bodyPr>
          <a:lstStyle/>
          <a:p>
            <a:pPr marL="12700">
              <a:lnSpc>
                <a:spcPct val="100000"/>
              </a:lnSpc>
              <a:spcBef>
                <a:spcPts val="105"/>
              </a:spcBef>
            </a:pPr>
            <a:r>
              <a:rPr sz="2400">
                <a:solidFill>
                  <a:srgbClr val="FFFFFF"/>
                </a:solidFill>
                <a:latin typeface="Arial"/>
                <a:cs typeface="Arial"/>
              </a:rPr>
              <a:t>Mrs.</a:t>
            </a:r>
            <a:r>
              <a:rPr sz="2400" spc="-25">
                <a:solidFill>
                  <a:srgbClr val="FFFFFF"/>
                </a:solidFill>
                <a:latin typeface="Arial"/>
                <a:cs typeface="Arial"/>
              </a:rPr>
              <a:t> </a:t>
            </a:r>
            <a:r>
              <a:rPr lang="en-US" sz="2400" spc="-10">
                <a:solidFill>
                  <a:srgbClr val="FFFFFF"/>
                </a:solidFill>
                <a:latin typeface="Arial"/>
                <a:cs typeface="Arial"/>
              </a:rPr>
              <a:t>Cramer</a:t>
            </a:r>
            <a:endParaRPr sz="2400">
              <a:latin typeface="Arial"/>
              <a:cs typeface="Arial"/>
            </a:endParaRPr>
          </a:p>
          <a:p>
            <a:pPr marL="12700">
              <a:lnSpc>
                <a:spcPts val="1670"/>
              </a:lnSpc>
              <a:spcBef>
                <a:spcPts val="70"/>
              </a:spcBef>
            </a:pPr>
            <a:r>
              <a:rPr sz="1400">
                <a:solidFill>
                  <a:srgbClr val="FFFFFF"/>
                </a:solidFill>
                <a:latin typeface="Arial"/>
                <a:cs typeface="Arial"/>
              </a:rPr>
              <a:t>Room</a:t>
            </a:r>
            <a:r>
              <a:rPr sz="1400" spc="-30">
                <a:solidFill>
                  <a:srgbClr val="FFFFFF"/>
                </a:solidFill>
                <a:latin typeface="Arial"/>
                <a:cs typeface="Arial"/>
              </a:rPr>
              <a:t> </a:t>
            </a:r>
            <a:r>
              <a:rPr lang="en-US" sz="1400" spc="-30">
                <a:solidFill>
                  <a:srgbClr val="FFFFFF"/>
                </a:solidFill>
                <a:latin typeface="Arial"/>
                <a:cs typeface="Arial"/>
              </a:rPr>
              <a:t>510</a:t>
            </a:r>
            <a:endParaRPr sz="1400" spc="-25">
              <a:solidFill>
                <a:srgbClr val="FFFFFF"/>
              </a:solidFill>
              <a:latin typeface="Arial"/>
              <a:cs typeface="Arial"/>
            </a:endParaRPr>
          </a:p>
          <a:p>
            <a:pPr marL="12700">
              <a:lnSpc>
                <a:spcPts val="1655"/>
              </a:lnSpc>
            </a:pPr>
            <a:r>
              <a:rPr sz="1400">
                <a:solidFill>
                  <a:srgbClr val="FFFFFF"/>
                </a:solidFill>
                <a:latin typeface="Arial"/>
                <a:cs typeface="Arial"/>
              </a:rPr>
              <a:t>Phone:</a:t>
            </a:r>
            <a:r>
              <a:rPr sz="1400" spc="5">
                <a:solidFill>
                  <a:srgbClr val="FFFFFF"/>
                </a:solidFill>
                <a:latin typeface="Arial"/>
                <a:cs typeface="Arial"/>
              </a:rPr>
              <a:t> </a:t>
            </a:r>
            <a:r>
              <a:rPr sz="1400">
                <a:solidFill>
                  <a:srgbClr val="FFFFFF"/>
                </a:solidFill>
                <a:latin typeface="Arial"/>
                <a:cs typeface="Arial"/>
              </a:rPr>
              <a:t>775-353-5990</a:t>
            </a:r>
            <a:r>
              <a:rPr sz="1400" spc="-25">
                <a:solidFill>
                  <a:srgbClr val="FFFFFF"/>
                </a:solidFill>
                <a:latin typeface="Arial"/>
                <a:cs typeface="Arial"/>
              </a:rPr>
              <a:t> </a:t>
            </a:r>
            <a:r>
              <a:rPr sz="1400" spc="-10">
                <a:solidFill>
                  <a:srgbClr val="FFFFFF"/>
                </a:solidFill>
                <a:latin typeface="Arial"/>
                <a:cs typeface="Arial"/>
              </a:rPr>
              <a:t>X41311</a:t>
            </a:r>
            <a:endParaRPr sz="1400">
              <a:latin typeface="Arial"/>
              <a:cs typeface="Arial"/>
            </a:endParaRPr>
          </a:p>
          <a:p>
            <a:pPr marL="12700" marR="80010">
              <a:lnSpc>
                <a:spcPts val="1730"/>
              </a:lnSpc>
              <a:spcBef>
                <a:spcPts val="5"/>
              </a:spcBef>
            </a:pPr>
            <a:r>
              <a:rPr sz="1400" spc="-10">
                <a:solidFill>
                  <a:srgbClr val="FFFFFF"/>
                </a:solidFill>
                <a:latin typeface="Arial"/>
                <a:cs typeface="Arial"/>
              </a:rPr>
              <a:t>Email: </a:t>
            </a:r>
            <a:r>
              <a:rPr lang="en-US" sz="1400" spc="-10">
                <a:solidFill>
                  <a:srgbClr val="FFFFFF"/>
                </a:solidFill>
                <a:latin typeface="Arial"/>
                <a:cs typeface="Arial"/>
                <a:hlinkClick r:id="rId7"/>
              </a:rPr>
              <a:t>owilson</a:t>
            </a:r>
            <a:r>
              <a:rPr sz="1400" spc="-10">
                <a:solidFill>
                  <a:srgbClr val="FFFFFF"/>
                </a:solidFill>
                <a:latin typeface="Arial"/>
                <a:cs typeface="Arial"/>
                <a:hlinkClick r:id="rId7"/>
              </a:rPr>
              <a:t>@washoeschools.net</a:t>
            </a:r>
            <a:endParaRPr sz="1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282" y="895921"/>
            <a:ext cx="1393825" cy="1656672"/>
          </a:xfrm>
          <a:prstGeom prst="rect">
            <a:avLst/>
          </a:prstGeom>
        </p:spPr>
        <p:txBody>
          <a:bodyPr vert="horz" wrap="square" lIns="0" tIns="7620" rIns="0" bIns="0" rtlCol="0" anchor="t">
            <a:spAutoFit/>
          </a:bodyPr>
          <a:lstStyle/>
          <a:p>
            <a:pPr marL="12065" marR="5080" indent="5080" algn="ctr">
              <a:lnSpc>
                <a:spcPct val="101499"/>
              </a:lnSpc>
              <a:spcBef>
                <a:spcPts val="60"/>
              </a:spcBef>
            </a:pPr>
            <a:r>
              <a:rPr sz="3600" b="1" spc="65">
                <a:latin typeface="ADLaM Display"/>
                <a:ea typeface="ADLaM Display"/>
                <a:cs typeface="Palatino Linotype"/>
              </a:rPr>
              <a:t>Meet </a:t>
            </a:r>
            <a:r>
              <a:rPr sz="3600" b="1" spc="90">
                <a:latin typeface="ADLaM Display"/>
                <a:ea typeface="ADLaM Display"/>
                <a:cs typeface="Palatino Linotype"/>
              </a:rPr>
              <a:t>the </a:t>
            </a:r>
            <a:r>
              <a:rPr sz="3600" b="1" spc="130">
                <a:latin typeface="ADLaM Display"/>
                <a:ea typeface="ADLaM Display"/>
                <a:cs typeface="Palatino Linotype"/>
              </a:rPr>
              <a:t>Team</a:t>
            </a:r>
            <a:endParaRPr lang="en-US" sz="4400">
              <a:latin typeface="ADLaM Display"/>
              <a:ea typeface="ADLaM Display"/>
              <a:cs typeface="Palatino Linotype"/>
            </a:endParaRPr>
          </a:p>
        </p:txBody>
      </p:sp>
      <p:sp>
        <p:nvSpPr>
          <p:cNvPr id="3" name="object 3"/>
          <p:cNvSpPr txBox="1"/>
          <p:nvPr/>
        </p:nvSpPr>
        <p:spPr>
          <a:xfrm>
            <a:off x="2165064" y="1181715"/>
            <a:ext cx="3430045" cy="3000950"/>
          </a:xfrm>
          <a:prstGeom prst="rect">
            <a:avLst/>
          </a:prstGeom>
        </p:spPr>
        <p:txBody>
          <a:bodyPr vert="horz" wrap="square" lIns="0" tIns="9525" rIns="0" bIns="0" rtlCol="0" anchor="t">
            <a:spAutoFit/>
          </a:bodyPr>
          <a:lstStyle/>
          <a:p>
            <a:pPr marL="12700" marR="557530" algn="l">
              <a:lnSpc>
                <a:spcPct val="120900"/>
              </a:lnSpc>
              <a:spcBef>
                <a:spcPts val="75"/>
              </a:spcBef>
            </a:pPr>
            <a:r>
              <a:rPr sz="3200" b="1" spc="-140">
                <a:solidFill>
                  <a:srgbClr val="495C64"/>
                </a:solidFill>
                <a:latin typeface="ADLaM Display"/>
                <a:ea typeface="ADLaM Display"/>
                <a:cs typeface="ADLaM Display"/>
              </a:rPr>
              <a:t>MS.</a:t>
            </a:r>
            <a:r>
              <a:rPr sz="3200" b="1" spc="-10">
                <a:solidFill>
                  <a:srgbClr val="495C64"/>
                </a:solidFill>
                <a:latin typeface="ADLaM Display"/>
                <a:ea typeface="ADLaM Display"/>
                <a:cs typeface="ADLaM Display"/>
              </a:rPr>
              <a:t> </a:t>
            </a:r>
            <a:r>
              <a:rPr lang="en-US" sz="3200" b="1" spc="-10">
                <a:solidFill>
                  <a:srgbClr val="495C64"/>
                </a:solidFill>
                <a:latin typeface="ADLaM Display"/>
                <a:ea typeface="ADLaM Display"/>
                <a:cs typeface="ADLaM Display"/>
              </a:rPr>
              <a:t> MORRIS</a:t>
            </a:r>
          </a:p>
          <a:p>
            <a:pPr marL="12700" marR="557530" algn="l">
              <a:lnSpc>
                <a:spcPct val="120900"/>
              </a:lnSpc>
              <a:spcBef>
                <a:spcPts val="75"/>
              </a:spcBef>
            </a:pPr>
            <a:r>
              <a:rPr sz="3200" b="1" spc="-120">
                <a:solidFill>
                  <a:srgbClr val="495C64"/>
                </a:solidFill>
                <a:latin typeface="ADLaM Display"/>
                <a:ea typeface="ADLaM Display"/>
                <a:cs typeface="ADLaM Display"/>
              </a:rPr>
              <a:t>M</a:t>
            </a:r>
            <a:r>
              <a:rPr lang="en-US" sz="3200" b="1" spc="-120">
                <a:solidFill>
                  <a:srgbClr val="495C64"/>
                </a:solidFill>
                <a:latin typeface="ADLaM Display"/>
                <a:ea typeface="ADLaM Display"/>
                <a:cs typeface="ADLaM Display"/>
              </a:rPr>
              <a:t>RS. CRAMER</a:t>
            </a:r>
            <a:r>
              <a:rPr sz="3200" b="1" spc="-50">
                <a:solidFill>
                  <a:srgbClr val="495C64"/>
                </a:solidFill>
                <a:latin typeface="ADLaM Display"/>
                <a:ea typeface="ADLaM Display"/>
                <a:cs typeface="ADLaM Display"/>
              </a:rPr>
              <a:t> </a:t>
            </a:r>
            <a:r>
              <a:rPr lang="en-US" sz="3200" b="1" spc="-50">
                <a:solidFill>
                  <a:srgbClr val="495C64"/>
                </a:solidFill>
                <a:latin typeface="ADLaM Display"/>
                <a:ea typeface="ADLaM Display"/>
                <a:cs typeface="ADLaM Display"/>
              </a:rPr>
              <a:t> </a:t>
            </a:r>
            <a:endParaRPr lang="en-US" sz="3200">
              <a:solidFill>
                <a:srgbClr val="000000"/>
              </a:solidFill>
              <a:latin typeface="ADLaM Display"/>
              <a:ea typeface="ADLaM Display"/>
              <a:cs typeface="ADLaM Display"/>
            </a:endParaRPr>
          </a:p>
          <a:p>
            <a:pPr marL="12700" marR="557530" algn="l">
              <a:lnSpc>
                <a:spcPct val="120900"/>
              </a:lnSpc>
              <a:spcBef>
                <a:spcPts val="75"/>
              </a:spcBef>
            </a:pPr>
            <a:r>
              <a:rPr lang="en-US" sz="3200" b="1" spc="-50">
                <a:solidFill>
                  <a:srgbClr val="495C64"/>
                </a:solidFill>
                <a:latin typeface="ADLaM Display"/>
                <a:ea typeface="ADLaM Display"/>
                <a:cs typeface="ADLaM Display"/>
              </a:rPr>
              <a:t>MS. </a:t>
            </a:r>
            <a:r>
              <a:rPr lang="en-US" sz="3200" b="1" spc="-10">
                <a:solidFill>
                  <a:srgbClr val="495C64"/>
                </a:solidFill>
                <a:latin typeface="ADLaM Display"/>
                <a:ea typeface="ADLaM Display"/>
                <a:cs typeface="ADLaM Display"/>
              </a:rPr>
              <a:t>GOULART</a:t>
            </a:r>
            <a:r>
              <a:rPr sz="3200" b="1" spc="-10">
                <a:solidFill>
                  <a:srgbClr val="495C64"/>
                </a:solidFill>
                <a:latin typeface="ADLaM Display"/>
                <a:ea typeface="ADLaM Display"/>
                <a:cs typeface="ADLaM Display"/>
              </a:rPr>
              <a:t> </a:t>
            </a:r>
            <a:endParaRPr lang="en-US" sz="3200">
              <a:solidFill>
                <a:srgbClr val="000000"/>
              </a:solidFill>
              <a:latin typeface="ADLaM Display"/>
              <a:ea typeface="ADLaM Display"/>
              <a:cs typeface="ADLaM Display"/>
            </a:endParaRPr>
          </a:p>
          <a:p>
            <a:pPr marL="12700" marR="557530" algn="l">
              <a:lnSpc>
                <a:spcPct val="120900"/>
              </a:lnSpc>
              <a:spcBef>
                <a:spcPts val="75"/>
              </a:spcBef>
            </a:pPr>
            <a:r>
              <a:rPr lang="en-US" sz="3200" b="1" spc="-95">
                <a:solidFill>
                  <a:srgbClr val="495C64"/>
                </a:solidFill>
                <a:latin typeface="ADLaM Display"/>
                <a:ea typeface="ADLaM Display"/>
                <a:cs typeface="ADLaM Display"/>
              </a:rPr>
              <a:t>MRS. LUNDY</a:t>
            </a:r>
            <a:endParaRPr sz="3200">
              <a:latin typeface="ADLaM Display"/>
              <a:ea typeface="ADLaM Display"/>
              <a:cs typeface="ADLaM Display"/>
            </a:endParaRPr>
          </a:p>
          <a:p>
            <a:pPr marL="12700" algn="l">
              <a:lnSpc>
                <a:spcPct val="100000"/>
              </a:lnSpc>
              <a:spcBef>
                <a:spcPts val="575"/>
              </a:spcBef>
            </a:pPr>
            <a:r>
              <a:rPr sz="3200" b="1" spc="-114">
                <a:solidFill>
                  <a:srgbClr val="495C64"/>
                </a:solidFill>
                <a:latin typeface="ADLaM Display"/>
                <a:ea typeface="ADLaM Display"/>
                <a:cs typeface="ADLaM Display"/>
              </a:rPr>
              <a:t>M</a:t>
            </a:r>
            <a:r>
              <a:rPr lang="en-US" sz="3200" b="1" spc="-114">
                <a:solidFill>
                  <a:srgbClr val="495C64"/>
                </a:solidFill>
                <a:latin typeface="ADLaM Display"/>
                <a:ea typeface="ADLaM Display"/>
                <a:cs typeface="ADLaM Display"/>
              </a:rPr>
              <a:t>RS. MULLIN</a:t>
            </a:r>
            <a:endParaRPr sz="2400">
              <a:latin typeface="ADLaM Display"/>
              <a:ea typeface="ADLaM Display"/>
              <a:cs typeface="ADLaM Display"/>
            </a:endParaRPr>
          </a:p>
        </p:txBody>
      </p:sp>
      <p:sp>
        <p:nvSpPr>
          <p:cNvPr id="4" name="object 4"/>
          <p:cNvSpPr txBox="1"/>
          <p:nvPr/>
        </p:nvSpPr>
        <p:spPr>
          <a:xfrm>
            <a:off x="5596673" y="1184510"/>
            <a:ext cx="3064237" cy="2818720"/>
          </a:xfrm>
          <a:prstGeom prst="rect">
            <a:avLst/>
          </a:prstGeom>
        </p:spPr>
        <p:txBody>
          <a:bodyPr vert="horz" wrap="square" lIns="0" tIns="86360" rIns="0" bIns="0" rtlCol="0" anchor="t">
            <a:spAutoFit/>
          </a:bodyPr>
          <a:lstStyle/>
          <a:p>
            <a:pPr marL="12700">
              <a:lnSpc>
                <a:spcPct val="100000"/>
              </a:lnSpc>
              <a:spcBef>
                <a:spcPts val="680"/>
              </a:spcBef>
            </a:pPr>
            <a:r>
              <a:rPr sz="3200" b="1" spc="-135">
                <a:solidFill>
                  <a:srgbClr val="495C64"/>
                </a:solidFill>
                <a:latin typeface="ADLaM Display"/>
                <a:ea typeface="ADLaM Display"/>
                <a:cs typeface="ADLaM Display"/>
              </a:rPr>
              <a:t>SOCIAL</a:t>
            </a:r>
            <a:r>
              <a:rPr sz="3200" b="1" spc="-30">
                <a:solidFill>
                  <a:srgbClr val="495C64"/>
                </a:solidFill>
                <a:latin typeface="ADLaM Display"/>
                <a:ea typeface="ADLaM Display"/>
                <a:cs typeface="ADLaM Display"/>
              </a:rPr>
              <a:t> </a:t>
            </a:r>
            <a:r>
              <a:rPr sz="3200" b="1" spc="-140">
                <a:solidFill>
                  <a:srgbClr val="495C64"/>
                </a:solidFill>
                <a:latin typeface="ADLaM Display"/>
                <a:ea typeface="ADLaM Display"/>
                <a:cs typeface="ADLaM Display"/>
              </a:rPr>
              <a:t>STUDIES</a:t>
            </a:r>
            <a:endParaRPr sz="3200">
              <a:latin typeface="ADLaM Display"/>
              <a:ea typeface="ADLaM Display"/>
              <a:cs typeface="ADLaM Display"/>
            </a:endParaRPr>
          </a:p>
          <a:p>
            <a:pPr marL="12700">
              <a:lnSpc>
                <a:spcPct val="100000"/>
              </a:lnSpc>
              <a:spcBef>
                <a:spcPts val="575"/>
              </a:spcBef>
            </a:pPr>
            <a:r>
              <a:rPr sz="3200" b="1" spc="-10">
                <a:solidFill>
                  <a:srgbClr val="495C64"/>
                </a:solidFill>
                <a:latin typeface="ADLaM Display"/>
                <a:ea typeface="ADLaM Display"/>
                <a:cs typeface="ADLaM Display"/>
              </a:rPr>
              <a:t>SCIENCE</a:t>
            </a:r>
            <a:endParaRPr sz="3200">
              <a:latin typeface="ADLaM Display"/>
              <a:ea typeface="ADLaM Display"/>
              <a:cs typeface="ADLaM Display"/>
            </a:endParaRPr>
          </a:p>
          <a:p>
            <a:pPr marL="12700">
              <a:spcBef>
                <a:spcPts val="575"/>
              </a:spcBef>
            </a:pPr>
            <a:endParaRPr lang="en-US" sz="600" b="1" spc="-10">
              <a:solidFill>
                <a:srgbClr val="495C64"/>
              </a:solidFill>
              <a:latin typeface="ADLaM Display"/>
              <a:ea typeface="ADLaM Display"/>
              <a:cs typeface="ADLaM Display"/>
            </a:endParaRPr>
          </a:p>
          <a:p>
            <a:pPr marL="12700" marR="1477645">
              <a:lnSpc>
                <a:spcPts val="3529"/>
              </a:lnSpc>
              <a:spcBef>
                <a:spcPts val="150"/>
              </a:spcBef>
            </a:pPr>
            <a:r>
              <a:rPr sz="3200" b="1" spc="-20">
                <a:solidFill>
                  <a:srgbClr val="495C64"/>
                </a:solidFill>
                <a:latin typeface="ADLaM Display"/>
                <a:ea typeface="ADLaM Display"/>
                <a:cs typeface="ADLaM Display"/>
              </a:rPr>
              <a:t>MATH </a:t>
            </a:r>
            <a:endParaRPr lang="en-US" sz="3200">
              <a:solidFill>
                <a:srgbClr val="000000"/>
              </a:solidFill>
              <a:latin typeface="ADLaM Display"/>
              <a:ea typeface="ADLaM Display"/>
              <a:cs typeface="ADLaM Display"/>
            </a:endParaRPr>
          </a:p>
          <a:p>
            <a:pPr marL="12700" marR="1477645">
              <a:lnSpc>
                <a:spcPts val="3529"/>
              </a:lnSpc>
              <a:spcBef>
                <a:spcPts val="150"/>
              </a:spcBef>
            </a:pPr>
            <a:endParaRPr lang="en-US" sz="3200" b="1" spc="-20">
              <a:solidFill>
                <a:srgbClr val="495C64"/>
              </a:solidFill>
              <a:latin typeface="ADLaM Display"/>
              <a:ea typeface="ADLaM Display"/>
              <a:cs typeface="ADLaM Display"/>
            </a:endParaRPr>
          </a:p>
          <a:p>
            <a:pPr marL="12700" marR="1477645">
              <a:lnSpc>
                <a:spcPts val="3529"/>
              </a:lnSpc>
              <a:spcBef>
                <a:spcPts val="150"/>
              </a:spcBef>
            </a:pPr>
            <a:endParaRPr lang="en-US" sz="3200" b="1" spc="-20">
              <a:solidFill>
                <a:srgbClr val="495C64"/>
              </a:solidFill>
              <a:latin typeface="ADLaM Display"/>
              <a:ea typeface="ADLaM Display"/>
              <a:cs typeface="ADLaM Display"/>
            </a:endParaRPr>
          </a:p>
        </p:txBody>
      </p:sp>
      <p:sp>
        <p:nvSpPr>
          <p:cNvPr id="5" name="object 5"/>
          <p:cNvSpPr txBox="1"/>
          <p:nvPr/>
        </p:nvSpPr>
        <p:spPr>
          <a:xfrm>
            <a:off x="8481694" y="512190"/>
            <a:ext cx="11430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A6BBC8"/>
                </a:solidFill>
                <a:latin typeface="Tahoma"/>
                <a:cs typeface="Tahoma"/>
              </a:rPr>
              <a:t>2</a:t>
            </a:r>
            <a:endParaRPr sz="1200">
              <a:latin typeface="Tahoma"/>
              <a:cs typeface="Tahoma"/>
            </a:endParaRPr>
          </a:p>
        </p:txBody>
      </p:sp>
      <p:sp>
        <p:nvSpPr>
          <p:cNvPr id="6" name="object 4">
            <a:extLst>
              <a:ext uri="{FF2B5EF4-FFF2-40B4-BE49-F238E27FC236}">
                <a16:creationId xmlns:a16="http://schemas.microsoft.com/office/drawing/2014/main" id="{D6451903-864B-482B-EF6B-C50A6D00E5D6}"/>
              </a:ext>
            </a:extLst>
          </p:cNvPr>
          <p:cNvSpPr txBox="1"/>
          <p:nvPr/>
        </p:nvSpPr>
        <p:spPr>
          <a:xfrm>
            <a:off x="5586468" y="3008459"/>
            <a:ext cx="2890746" cy="2098010"/>
          </a:xfrm>
          <a:prstGeom prst="rect">
            <a:avLst/>
          </a:prstGeom>
        </p:spPr>
        <p:txBody>
          <a:bodyPr vert="horz" wrap="square" lIns="0" tIns="86360" rIns="0" bIns="0" rtlCol="0" anchor="t">
            <a:spAutoFit/>
          </a:bodyPr>
          <a:lstStyle/>
          <a:p>
            <a:pPr marL="12700">
              <a:lnSpc>
                <a:spcPct val="100000"/>
              </a:lnSpc>
              <a:spcBef>
                <a:spcPts val="680"/>
              </a:spcBef>
            </a:pPr>
            <a:r>
              <a:rPr lang="en-US" sz="3200" b="1" spc="-135">
                <a:solidFill>
                  <a:srgbClr val="495C64"/>
                </a:solidFill>
                <a:latin typeface="ADLaM Display"/>
                <a:ea typeface="ADLaM Display"/>
                <a:cs typeface="ADLaM Display"/>
              </a:rPr>
              <a:t>ELA</a:t>
            </a:r>
            <a:endParaRPr sz="3200" b="1" spc="-140">
              <a:solidFill>
                <a:srgbClr val="495C64"/>
              </a:solidFill>
              <a:latin typeface="ADLaM Display"/>
              <a:ea typeface="ADLaM Display"/>
              <a:cs typeface="ADLaM Display"/>
            </a:endParaRPr>
          </a:p>
          <a:p>
            <a:pPr marL="12700">
              <a:lnSpc>
                <a:spcPct val="100000"/>
              </a:lnSpc>
              <a:spcBef>
                <a:spcPts val="575"/>
              </a:spcBef>
            </a:pPr>
            <a:r>
              <a:rPr lang="en-US" sz="3200" b="1" spc="-10">
                <a:solidFill>
                  <a:srgbClr val="495C64"/>
                </a:solidFill>
                <a:latin typeface="ADLaM Display"/>
                <a:ea typeface="ADLaM Display"/>
                <a:cs typeface="ADLaM Display"/>
              </a:rPr>
              <a:t>COUNSELOR</a:t>
            </a:r>
            <a:endParaRPr lang="en-US" sz="3200">
              <a:latin typeface="ADLaM Display"/>
              <a:ea typeface="ADLaM Display"/>
              <a:cs typeface="ADLaM Display"/>
            </a:endParaRPr>
          </a:p>
          <a:p>
            <a:pPr marL="12700" marR="1477645">
              <a:lnSpc>
                <a:spcPts val="3529"/>
              </a:lnSpc>
              <a:spcBef>
                <a:spcPts val="150"/>
              </a:spcBef>
            </a:pPr>
            <a:endParaRPr lang="en-US" sz="3200" b="1" spc="-20">
              <a:solidFill>
                <a:srgbClr val="495C64"/>
              </a:solidFill>
              <a:latin typeface="ADLaM Display"/>
              <a:ea typeface="ADLaM Display"/>
              <a:cs typeface="ADLaM Display"/>
            </a:endParaRPr>
          </a:p>
          <a:p>
            <a:pPr marL="12700" marR="1477645">
              <a:lnSpc>
                <a:spcPts val="3529"/>
              </a:lnSpc>
              <a:spcBef>
                <a:spcPts val="150"/>
              </a:spcBef>
            </a:pPr>
            <a:endParaRPr lang="en-US" sz="3200" b="1" spc="-20">
              <a:solidFill>
                <a:srgbClr val="495C64"/>
              </a:solidFill>
              <a:latin typeface="ADLaM Display"/>
              <a:ea typeface="ADLaM Display"/>
              <a:cs typeface="ADLaM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7950" y="490600"/>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sp>
        <p:nvSpPr>
          <p:cNvPr id="3" name="object 3"/>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21</a:t>
            </a:r>
            <a:endParaRPr sz="1200">
              <a:latin typeface="Tahoma"/>
              <a:cs typeface="Tahoma"/>
            </a:endParaRPr>
          </a:p>
        </p:txBody>
      </p:sp>
      <p:grpSp>
        <p:nvGrpSpPr>
          <p:cNvPr id="7" name="object 7"/>
          <p:cNvGrpSpPr/>
          <p:nvPr/>
        </p:nvGrpSpPr>
        <p:grpSpPr>
          <a:xfrm>
            <a:off x="514350" y="354916"/>
            <a:ext cx="8115300" cy="4114800"/>
            <a:chOff x="609600" y="571500"/>
            <a:chExt cx="8115300" cy="4114800"/>
          </a:xfrm>
        </p:grpSpPr>
        <p:pic>
          <p:nvPicPr>
            <p:cNvPr id="9" name="object 9"/>
            <p:cNvPicPr/>
            <p:nvPr/>
          </p:nvPicPr>
          <p:blipFill>
            <a:blip r:embed="rId2" cstate="print"/>
            <a:stretch>
              <a:fillRect/>
            </a:stretch>
          </p:blipFill>
          <p:spPr>
            <a:xfrm>
              <a:off x="628650" y="2886075"/>
              <a:ext cx="1790700" cy="1571625"/>
            </a:xfrm>
            <a:prstGeom prst="rect">
              <a:avLst/>
            </a:prstGeom>
          </p:spPr>
        </p:pic>
        <p:sp>
          <p:nvSpPr>
            <p:cNvPr id="10" name="object 10"/>
            <p:cNvSpPr/>
            <p:nvPr/>
          </p:nvSpPr>
          <p:spPr>
            <a:xfrm>
              <a:off x="609600" y="2867025"/>
              <a:ext cx="1828800" cy="1609725"/>
            </a:xfrm>
            <a:custGeom>
              <a:avLst/>
              <a:gdLst/>
              <a:ahLst/>
              <a:cxnLst/>
              <a:rect l="l" t="t" r="r" b="b"/>
              <a:pathLst>
                <a:path w="1828800" h="1609725">
                  <a:moveTo>
                    <a:pt x="0" y="1609725"/>
                  </a:moveTo>
                  <a:lnTo>
                    <a:pt x="1828800" y="1609725"/>
                  </a:lnTo>
                  <a:lnTo>
                    <a:pt x="1828800" y="0"/>
                  </a:lnTo>
                  <a:lnTo>
                    <a:pt x="0" y="0"/>
                  </a:lnTo>
                  <a:lnTo>
                    <a:pt x="0" y="1609725"/>
                  </a:lnTo>
                  <a:close/>
                </a:path>
              </a:pathLst>
            </a:custGeom>
            <a:ln w="38100">
              <a:solidFill>
                <a:srgbClr val="000000"/>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2085975" y="590550"/>
              <a:ext cx="3667125" cy="1609725"/>
            </a:xfrm>
            <a:prstGeom prst="rect">
              <a:avLst/>
            </a:prstGeom>
          </p:spPr>
        </p:pic>
        <p:sp>
          <p:nvSpPr>
            <p:cNvPr id="12" name="object 12"/>
            <p:cNvSpPr/>
            <p:nvPr/>
          </p:nvSpPr>
          <p:spPr>
            <a:xfrm>
              <a:off x="2066925" y="571500"/>
              <a:ext cx="3705225" cy="1647825"/>
            </a:xfrm>
            <a:custGeom>
              <a:avLst/>
              <a:gdLst/>
              <a:ahLst/>
              <a:cxnLst/>
              <a:rect l="l" t="t" r="r" b="b"/>
              <a:pathLst>
                <a:path w="3705225" h="1647825">
                  <a:moveTo>
                    <a:pt x="0" y="1647825"/>
                  </a:moveTo>
                  <a:lnTo>
                    <a:pt x="3705225" y="1647825"/>
                  </a:lnTo>
                  <a:lnTo>
                    <a:pt x="3705225" y="0"/>
                  </a:lnTo>
                  <a:lnTo>
                    <a:pt x="0" y="0"/>
                  </a:lnTo>
                  <a:lnTo>
                    <a:pt x="0" y="1647825"/>
                  </a:lnTo>
                  <a:close/>
                </a:path>
              </a:pathLst>
            </a:custGeom>
            <a:ln w="38100">
              <a:solidFill>
                <a:srgbClr val="000000"/>
              </a:solidFill>
            </a:ln>
          </p:spPr>
          <p:txBody>
            <a:bodyPr wrap="square" lIns="0" tIns="0" rIns="0" bIns="0" rtlCol="0"/>
            <a:lstStyle/>
            <a:p>
              <a:endParaRPr/>
            </a:p>
          </p:txBody>
        </p:sp>
        <p:sp>
          <p:nvSpPr>
            <p:cNvPr id="14" name="object 14"/>
            <p:cNvSpPr/>
            <p:nvPr/>
          </p:nvSpPr>
          <p:spPr>
            <a:xfrm>
              <a:off x="8134350" y="600075"/>
              <a:ext cx="590550" cy="3943350"/>
            </a:xfrm>
            <a:custGeom>
              <a:avLst/>
              <a:gdLst/>
              <a:ahLst/>
              <a:cxnLst/>
              <a:rect l="l" t="t" r="r" b="b"/>
              <a:pathLst>
                <a:path w="590550" h="3943350">
                  <a:moveTo>
                    <a:pt x="0" y="3943350"/>
                  </a:moveTo>
                  <a:lnTo>
                    <a:pt x="590550" y="3943350"/>
                  </a:lnTo>
                  <a:lnTo>
                    <a:pt x="590550" y="0"/>
                  </a:lnTo>
                  <a:lnTo>
                    <a:pt x="0" y="0"/>
                  </a:lnTo>
                  <a:lnTo>
                    <a:pt x="0" y="3943350"/>
                  </a:lnTo>
                  <a:close/>
                </a:path>
              </a:pathLst>
            </a:custGeom>
            <a:ln w="38100">
              <a:solidFill>
                <a:srgbClr val="000000"/>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2590800" y="2343150"/>
              <a:ext cx="3171825" cy="2324100"/>
            </a:xfrm>
            <a:prstGeom prst="rect">
              <a:avLst/>
            </a:prstGeom>
          </p:spPr>
        </p:pic>
        <p:sp>
          <p:nvSpPr>
            <p:cNvPr id="16" name="object 16"/>
            <p:cNvSpPr/>
            <p:nvPr/>
          </p:nvSpPr>
          <p:spPr>
            <a:xfrm>
              <a:off x="2571750" y="2324100"/>
              <a:ext cx="3209925" cy="2362200"/>
            </a:xfrm>
            <a:custGeom>
              <a:avLst/>
              <a:gdLst/>
              <a:ahLst/>
              <a:cxnLst/>
              <a:rect l="l" t="t" r="r" b="b"/>
              <a:pathLst>
                <a:path w="3209925" h="2362200">
                  <a:moveTo>
                    <a:pt x="0" y="2362200"/>
                  </a:moveTo>
                  <a:lnTo>
                    <a:pt x="3209925" y="2362200"/>
                  </a:lnTo>
                  <a:lnTo>
                    <a:pt x="3209925" y="0"/>
                  </a:lnTo>
                  <a:lnTo>
                    <a:pt x="0" y="0"/>
                  </a:lnTo>
                  <a:lnTo>
                    <a:pt x="0" y="2362200"/>
                  </a:lnTo>
                  <a:close/>
                </a:path>
              </a:pathLst>
            </a:custGeom>
            <a:ln w="38100">
              <a:solidFill>
                <a:srgbClr val="00000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5876925" y="800100"/>
              <a:ext cx="2171700" cy="1609725"/>
            </a:xfrm>
            <a:prstGeom prst="rect">
              <a:avLst/>
            </a:prstGeom>
          </p:spPr>
        </p:pic>
        <p:sp>
          <p:nvSpPr>
            <p:cNvPr id="18" name="object 18"/>
            <p:cNvSpPr/>
            <p:nvPr/>
          </p:nvSpPr>
          <p:spPr>
            <a:xfrm>
              <a:off x="5857875" y="781050"/>
              <a:ext cx="2209800" cy="1647825"/>
            </a:xfrm>
            <a:custGeom>
              <a:avLst/>
              <a:gdLst/>
              <a:ahLst/>
              <a:cxnLst/>
              <a:rect l="l" t="t" r="r" b="b"/>
              <a:pathLst>
                <a:path w="2209800" h="1647825">
                  <a:moveTo>
                    <a:pt x="0" y="1647825"/>
                  </a:moveTo>
                  <a:lnTo>
                    <a:pt x="2209800" y="1647825"/>
                  </a:lnTo>
                  <a:lnTo>
                    <a:pt x="2209800" y="0"/>
                  </a:lnTo>
                  <a:lnTo>
                    <a:pt x="0" y="0"/>
                  </a:lnTo>
                  <a:lnTo>
                    <a:pt x="0" y="1647825"/>
                  </a:lnTo>
                  <a:close/>
                </a:path>
              </a:pathLst>
            </a:custGeom>
            <a:ln w="38100">
              <a:solidFill>
                <a:srgbClr val="000000"/>
              </a:solidFill>
            </a:ln>
          </p:spPr>
          <p:txBody>
            <a:bodyPr wrap="square" lIns="0" tIns="0" rIns="0" bIns="0" rtlCol="0"/>
            <a:lstStyle/>
            <a:p>
              <a:endParaRPr/>
            </a:p>
          </p:txBody>
        </p:sp>
      </p:grpSp>
      <p:pic>
        <p:nvPicPr>
          <p:cNvPr id="25" name="Picture 24">
            <a:extLst>
              <a:ext uri="{FF2B5EF4-FFF2-40B4-BE49-F238E27FC236}">
                <a16:creationId xmlns:a16="http://schemas.microsoft.com/office/drawing/2014/main" id="{DAD39845-5DDC-9E0C-7739-722B08E2E595}"/>
              </a:ext>
            </a:extLst>
          </p:cNvPr>
          <p:cNvPicPr>
            <a:picLocks noChangeAspect="1"/>
          </p:cNvPicPr>
          <p:nvPr/>
        </p:nvPicPr>
        <p:blipFill>
          <a:blip r:embed="rId6"/>
          <a:stretch>
            <a:fillRect/>
          </a:stretch>
        </p:blipFill>
        <p:spPr>
          <a:xfrm rot="16200000">
            <a:off x="6382702" y="2094850"/>
            <a:ext cx="3917157" cy="546830"/>
          </a:xfrm>
          <a:prstGeom prst="rect">
            <a:avLst/>
          </a:prstGeom>
        </p:spPr>
      </p:pic>
      <p:pic>
        <p:nvPicPr>
          <p:cNvPr id="24" name="Picture 23" descr="A black text on a white background&#10;&#10;Description automatically generated">
            <a:extLst>
              <a:ext uri="{FF2B5EF4-FFF2-40B4-BE49-F238E27FC236}">
                <a16:creationId xmlns:a16="http://schemas.microsoft.com/office/drawing/2014/main" id="{5DB098A7-64A1-A28B-42D5-8DC2BE3A438E}"/>
              </a:ext>
            </a:extLst>
          </p:cNvPr>
          <p:cNvPicPr>
            <a:picLocks noChangeAspect="1"/>
          </p:cNvPicPr>
          <p:nvPr/>
        </p:nvPicPr>
        <p:blipFill rotWithShape="1">
          <a:blip r:embed="rId7"/>
          <a:srcRect r="2513" b="9420"/>
          <a:stretch/>
        </p:blipFill>
        <p:spPr bwMode="auto">
          <a:xfrm>
            <a:off x="17646" y="976375"/>
            <a:ext cx="2044579" cy="1787013"/>
          </a:xfrm>
          <a:prstGeom prst="ellipse">
            <a:avLst/>
          </a:prstGeom>
          <a:ln>
            <a:noFill/>
          </a:ln>
          <a:effectLst>
            <a:softEdge rad="112500"/>
          </a:effectLst>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48EC0748-08A9-F770-BACC-79C2B6FA9EA0}"/>
              </a:ext>
            </a:extLst>
          </p:cNvPr>
          <p:cNvPicPr>
            <a:picLocks noChangeAspect="1"/>
          </p:cNvPicPr>
          <p:nvPr/>
        </p:nvPicPr>
        <p:blipFill>
          <a:blip r:embed="rId8"/>
          <a:stretch>
            <a:fillRect/>
          </a:stretch>
        </p:blipFill>
        <p:spPr>
          <a:xfrm>
            <a:off x="6283753" y="2314794"/>
            <a:ext cx="1533547" cy="2362201"/>
          </a:xfrm>
          <a:prstGeom prst="rect">
            <a:avLst/>
          </a:prstGeom>
        </p:spPr>
      </p:pic>
      <p:sp>
        <p:nvSpPr>
          <p:cNvPr id="30" name="TextBox 29">
            <a:extLst>
              <a:ext uri="{FF2B5EF4-FFF2-40B4-BE49-F238E27FC236}">
                <a16:creationId xmlns:a16="http://schemas.microsoft.com/office/drawing/2014/main" id="{3F2AA89F-1CB3-B1FB-89E6-ACED512D00F6}"/>
              </a:ext>
            </a:extLst>
          </p:cNvPr>
          <p:cNvSpPr txBox="1"/>
          <p:nvPr/>
        </p:nvSpPr>
        <p:spPr>
          <a:xfrm rot="16200000">
            <a:off x="4695527" y="3117465"/>
            <a:ext cx="2752669" cy="523220"/>
          </a:xfrm>
          <a:prstGeom prst="rect">
            <a:avLst/>
          </a:prstGeom>
          <a:noFill/>
        </p:spPr>
        <p:txBody>
          <a:bodyPr wrap="square" rtlCol="0">
            <a:spAutoFit/>
          </a:bodyPr>
          <a:lstStyle/>
          <a:p>
            <a:pPr algn="ctr"/>
            <a:r>
              <a:rPr lang="en-US" sz="2800" b="1">
                <a:latin typeface="KG Sorry Not Sorry" panose="020B0604020202020204" charset="0"/>
                <a:ea typeface="bromello" charset="0"/>
                <a:cs typeface="bromello" charset="0"/>
              </a:rPr>
              <a:t>Units of study </a:t>
            </a:r>
          </a:p>
        </p:txBody>
      </p:sp>
      <p:pic>
        <p:nvPicPr>
          <p:cNvPr id="32" name="Picture 31">
            <a:extLst>
              <a:ext uri="{FF2B5EF4-FFF2-40B4-BE49-F238E27FC236}">
                <a16:creationId xmlns:a16="http://schemas.microsoft.com/office/drawing/2014/main" id="{0E2D9731-4E41-5C81-5667-EF58ED6EC0EC}"/>
              </a:ext>
            </a:extLst>
          </p:cNvPr>
          <p:cNvPicPr>
            <a:picLocks noChangeAspect="1"/>
          </p:cNvPicPr>
          <p:nvPr/>
        </p:nvPicPr>
        <p:blipFill>
          <a:blip r:embed="rId9"/>
          <a:stretch>
            <a:fillRect/>
          </a:stretch>
        </p:blipFill>
        <p:spPr>
          <a:xfrm>
            <a:off x="2016981" y="393125"/>
            <a:ext cx="3650636" cy="16097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DEE9F1"/>
          </a:solidFill>
        </p:spPr>
        <p:txBody>
          <a:bodyPr wrap="square" lIns="0" tIns="0" rIns="0" bIns="0" rtlCol="0" anchor="t"/>
          <a:lstStyle/>
          <a:p>
            <a:pPr rtl="0"/>
            <a:r>
              <a:rPr lang="en-US" sz="1500">
                <a:latin typeface="Aptos"/>
                <a:ea typeface="Segoe UI"/>
                <a:cs typeface="Segoe UI"/>
              </a:rPr>
              <a:t>Important</a:t>
            </a:r>
            <a:r>
              <a:rPr lang="en-US" sz="1500" baseline="0">
                <a:latin typeface="Aptos"/>
                <a:ea typeface="Segoe UI"/>
                <a:cs typeface="Segoe UI"/>
              </a:rPr>
              <a:t> Information:</a:t>
            </a:r>
            <a:r>
              <a:rPr lang="en-US" sz="1500">
                <a:latin typeface="Aptos"/>
                <a:ea typeface="Segoe UI"/>
                <a:cs typeface="Segoe UI"/>
              </a:rPr>
              <a:t>​</a:t>
            </a:r>
          </a:p>
          <a:p>
            <a:pPr marL="285750" lvl="0" indent="-285750" rtl="0">
              <a:buFont typeface="Calibri"/>
              <a:buChar char="-"/>
            </a:pPr>
            <a:r>
              <a:rPr lang="en-US" sz="1500" baseline="0">
                <a:latin typeface="Aptos"/>
                <a:ea typeface="Arial"/>
                <a:cs typeface="Arial"/>
              </a:rPr>
              <a:t>Warm Up Packet</a:t>
            </a:r>
            <a:endParaRPr lang="en-US" sz="1500">
              <a:latin typeface="Aptos"/>
              <a:ea typeface="Arial"/>
              <a:cs typeface="Arial"/>
            </a:endParaRPr>
          </a:p>
          <a:p>
            <a:pPr marL="285750" lvl="0" indent="-285750" rtl="0">
              <a:buFont typeface="Calibri"/>
              <a:buChar char="-"/>
            </a:pPr>
            <a:r>
              <a:rPr lang="en-US" sz="1500" baseline="0">
                <a:latin typeface="Aptos"/>
                <a:ea typeface="Arial"/>
                <a:cs typeface="Arial"/>
              </a:rPr>
              <a:t>Notes Packet</a:t>
            </a:r>
            <a:r>
              <a:rPr lang="en-US" sz="1500">
                <a:latin typeface="Aptos"/>
                <a:ea typeface="Arial"/>
                <a:cs typeface="Arial"/>
              </a:rPr>
              <a:t>​</a:t>
            </a:r>
          </a:p>
          <a:p>
            <a:pPr marL="285750" lvl="0" indent="-285750" rtl="0">
              <a:buFont typeface="Calibri"/>
              <a:buChar char="-"/>
            </a:pPr>
            <a:r>
              <a:rPr lang="en-US" sz="1500" baseline="0">
                <a:latin typeface="Aptos"/>
                <a:ea typeface="Arial"/>
                <a:cs typeface="Arial"/>
              </a:rPr>
              <a:t>Test Corrections</a:t>
            </a:r>
            <a:r>
              <a:rPr lang="en-US" sz="1500">
                <a:latin typeface="Aptos"/>
                <a:ea typeface="Arial"/>
                <a:cs typeface="Arial"/>
              </a:rPr>
              <a:t>​</a:t>
            </a:r>
          </a:p>
          <a:p>
            <a:pPr marL="285750" lvl="0" indent="-285750" rtl="0">
              <a:buFont typeface="Calibri"/>
              <a:buChar char="-"/>
            </a:pPr>
            <a:r>
              <a:rPr lang="en-US" sz="1500" baseline="0">
                <a:latin typeface="Aptos"/>
                <a:ea typeface="Arial"/>
                <a:cs typeface="Arial"/>
              </a:rPr>
              <a:t>Quiz Corrections</a:t>
            </a:r>
            <a:r>
              <a:rPr lang="en-US" sz="1500">
                <a:latin typeface="Aptos"/>
                <a:ea typeface="Arial"/>
                <a:cs typeface="Arial"/>
              </a:rPr>
              <a:t>​</a:t>
            </a:r>
          </a:p>
          <a:p>
            <a:pPr marL="285750" lvl="0" indent="-285750" rtl="0">
              <a:buFont typeface="Calibri"/>
              <a:buChar char="-"/>
            </a:pPr>
            <a:r>
              <a:rPr lang="en-US" sz="1500" baseline="0">
                <a:latin typeface="Aptos"/>
                <a:ea typeface="Arial"/>
                <a:cs typeface="Arial"/>
              </a:rPr>
              <a:t>Canvas</a:t>
            </a:r>
            <a:r>
              <a:rPr lang="en-US" sz="1500">
                <a:latin typeface="Aptos"/>
                <a:ea typeface="Arial"/>
                <a:cs typeface="Arial"/>
              </a:rPr>
              <a:t>​</a:t>
            </a:r>
          </a:p>
          <a:p>
            <a:pPr marL="285750" lvl="0" indent="-285750" rtl="0">
              <a:buFont typeface="Calibri"/>
              <a:buChar char="-"/>
            </a:pPr>
            <a:r>
              <a:rPr lang="en-US" sz="1500" baseline="0">
                <a:latin typeface="Aptos"/>
                <a:ea typeface="Arial"/>
                <a:cs typeface="Arial"/>
              </a:rPr>
              <a:t>Homework?</a:t>
            </a:r>
          </a:p>
        </p:txBody>
      </p:sp>
      <p:grpSp>
        <p:nvGrpSpPr>
          <p:cNvPr id="3" name="object 3"/>
          <p:cNvGrpSpPr/>
          <p:nvPr/>
        </p:nvGrpSpPr>
        <p:grpSpPr>
          <a:xfrm>
            <a:off x="6566859" y="-2876"/>
            <a:ext cx="2867025" cy="2924175"/>
            <a:chOff x="0" y="266700"/>
            <a:chExt cx="2867025" cy="2924175"/>
          </a:xfrm>
        </p:grpSpPr>
        <p:sp>
          <p:nvSpPr>
            <p:cNvPr id="4" name="object 4"/>
            <p:cNvSpPr/>
            <p:nvPr/>
          </p:nvSpPr>
          <p:spPr>
            <a:xfrm>
              <a:off x="0" y="561975"/>
              <a:ext cx="2466975" cy="2628900"/>
            </a:xfrm>
            <a:custGeom>
              <a:avLst/>
              <a:gdLst/>
              <a:ahLst/>
              <a:cxnLst/>
              <a:rect l="l" t="t" r="r" b="b"/>
              <a:pathLst>
                <a:path w="2466975" h="2628900">
                  <a:moveTo>
                    <a:pt x="1147762" y="0"/>
                  </a:moveTo>
                  <a:lnTo>
                    <a:pt x="1099399" y="866"/>
                  </a:lnTo>
                  <a:lnTo>
                    <a:pt x="1051474" y="3447"/>
                  </a:lnTo>
                  <a:lnTo>
                    <a:pt x="1004018" y="7713"/>
                  </a:lnTo>
                  <a:lnTo>
                    <a:pt x="957060" y="13633"/>
                  </a:lnTo>
                  <a:lnTo>
                    <a:pt x="910630" y="21178"/>
                  </a:lnTo>
                  <a:lnTo>
                    <a:pt x="864758" y="30318"/>
                  </a:lnTo>
                  <a:lnTo>
                    <a:pt x="819474" y="41024"/>
                  </a:lnTo>
                  <a:lnTo>
                    <a:pt x="774807" y="53265"/>
                  </a:lnTo>
                  <a:lnTo>
                    <a:pt x="730787" y="67013"/>
                  </a:lnTo>
                  <a:lnTo>
                    <a:pt x="687444" y="82237"/>
                  </a:lnTo>
                  <a:lnTo>
                    <a:pt x="644808" y="98908"/>
                  </a:lnTo>
                  <a:lnTo>
                    <a:pt x="602908" y="116996"/>
                  </a:lnTo>
                  <a:lnTo>
                    <a:pt x="561775" y="136471"/>
                  </a:lnTo>
                  <a:lnTo>
                    <a:pt x="521439" y="157304"/>
                  </a:lnTo>
                  <a:lnTo>
                    <a:pt x="481928" y="179465"/>
                  </a:lnTo>
                  <a:lnTo>
                    <a:pt x="443273" y="202924"/>
                  </a:lnTo>
                  <a:lnTo>
                    <a:pt x="405504" y="227651"/>
                  </a:lnTo>
                  <a:lnTo>
                    <a:pt x="368650" y="253617"/>
                  </a:lnTo>
                  <a:lnTo>
                    <a:pt x="332741" y="280793"/>
                  </a:lnTo>
                  <a:lnTo>
                    <a:pt x="297808" y="309148"/>
                  </a:lnTo>
                  <a:lnTo>
                    <a:pt x="263879" y="338652"/>
                  </a:lnTo>
                  <a:lnTo>
                    <a:pt x="230986" y="369277"/>
                  </a:lnTo>
                  <a:lnTo>
                    <a:pt x="199156" y="400992"/>
                  </a:lnTo>
                  <a:lnTo>
                    <a:pt x="168421" y="433767"/>
                  </a:lnTo>
                  <a:lnTo>
                    <a:pt x="138810" y="467574"/>
                  </a:lnTo>
                  <a:lnTo>
                    <a:pt x="110353" y="502381"/>
                  </a:lnTo>
                  <a:lnTo>
                    <a:pt x="83079" y="538160"/>
                  </a:lnTo>
                  <a:lnTo>
                    <a:pt x="57020" y="574881"/>
                  </a:lnTo>
                  <a:lnTo>
                    <a:pt x="32203" y="612514"/>
                  </a:lnTo>
                  <a:lnTo>
                    <a:pt x="8659" y="651030"/>
                  </a:lnTo>
                  <a:lnTo>
                    <a:pt x="0" y="1962540"/>
                  </a:lnTo>
                  <a:lnTo>
                    <a:pt x="8659" y="1977869"/>
                  </a:lnTo>
                  <a:lnTo>
                    <a:pt x="32203" y="2016385"/>
                  </a:lnTo>
                  <a:lnTo>
                    <a:pt x="57020" y="2054018"/>
                  </a:lnTo>
                  <a:lnTo>
                    <a:pt x="83079" y="2090739"/>
                  </a:lnTo>
                  <a:lnTo>
                    <a:pt x="110353" y="2126518"/>
                  </a:lnTo>
                  <a:lnTo>
                    <a:pt x="138810" y="2161325"/>
                  </a:lnTo>
                  <a:lnTo>
                    <a:pt x="168421" y="2195132"/>
                  </a:lnTo>
                  <a:lnTo>
                    <a:pt x="199156" y="2227907"/>
                  </a:lnTo>
                  <a:lnTo>
                    <a:pt x="230986" y="2259622"/>
                  </a:lnTo>
                  <a:lnTo>
                    <a:pt x="263879" y="2290247"/>
                  </a:lnTo>
                  <a:lnTo>
                    <a:pt x="297808" y="2319751"/>
                  </a:lnTo>
                  <a:lnTo>
                    <a:pt x="332741" y="2348106"/>
                  </a:lnTo>
                  <a:lnTo>
                    <a:pt x="368650" y="2375282"/>
                  </a:lnTo>
                  <a:lnTo>
                    <a:pt x="405504" y="2401248"/>
                  </a:lnTo>
                  <a:lnTo>
                    <a:pt x="443273" y="2425975"/>
                  </a:lnTo>
                  <a:lnTo>
                    <a:pt x="481928" y="2449434"/>
                  </a:lnTo>
                  <a:lnTo>
                    <a:pt x="521439" y="2471595"/>
                  </a:lnTo>
                  <a:lnTo>
                    <a:pt x="561775" y="2492428"/>
                  </a:lnTo>
                  <a:lnTo>
                    <a:pt x="602908" y="2511903"/>
                  </a:lnTo>
                  <a:lnTo>
                    <a:pt x="644808" y="2529991"/>
                  </a:lnTo>
                  <a:lnTo>
                    <a:pt x="687444" y="2546662"/>
                  </a:lnTo>
                  <a:lnTo>
                    <a:pt x="730787" y="2561886"/>
                  </a:lnTo>
                  <a:lnTo>
                    <a:pt x="774807" y="2575634"/>
                  </a:lnTo>
                  <a:lnTo>
                    <a:pt x="819474" y="2587875"/>
                  </a:lnTo>
                  <a:lnTo>
                    <a:pt x="864758" y="2598581"/>
                  </a:lnTo>
                  <a:lnTo>
                    <a:pt x="910630" y="2607721"/>
                  </a:lnTo>
                  <a:lnTo>
                    <a:pt x="957060" y="2615266"/>
                  </a:lnTo>
                  <a:lnTo>
                    <a:pt x="1004018" y="2621186"/>
                  </a:lnTo>
                  <a:lnTo>
                    <a:pt x="1051474" y="2625452"/>
                  </a:lnTo>
                  <a:lnTo>
                    <a:pt x="1099399" y="2628033"/>
                  </a:lnTo>
                  <a:lnTo>
                    <a:pt x="1147762" y="2628900"/>
                  </a:lnTo>
                  <a:lnTo>
                    <a:pt x="1196122" y="2628033"/>
                  </a:lnTo>
                  <a:lnTo>
                    <a:pt x="1244043" y="2625452"/>
                  </a:lnTo>
                  <a:lnTo>
                    <a:pt x="1291497" y="2621186"/>
                  </a:lnTo>
                  <a:lnTo>
                    <a:pt x="1338452" y="2615266"/>
                  </a:lnTo>
                  <a:lnTo>
                    <a:pt x="1384880" y="2607721"/>
                  </a:lnTo>
                  <a:lnTo>
                    <a:pt x="1430750" y="2598581"/>
                  </a:lnTo>
                  <a:lnTo>
                    <a:pt x="1476033" y="2587875"/>
                  </a:lnTo>
                  <a:lnTo>
                    <a:pt x="1520699" y="2575634"/>
                  </a:lnTo>
                  <a:lnTo>
                    <a:pt x="1564718" y="2561886"/>
                  </a:lnTo>
                  <a:lnTo>
                    <a:pt x="1608060" y="2546662"/>
                  </a:lnTo>
                  <a:lnTo>
                    <a:pt x="1650695" y="2529991"/>
                  </a:lnTo>
                  <a:lnTo>
                    <a:pt x="1692594" y="2511903"/>
                  </a:lnTo>
                  <a:lnTo>
                    <a:pt x="1733726" y="2492428"/>
                  </a:lnTo>
                  <a:lnTo>
                    <a:pt x="1774063" y="2471595"/>
                  </a:lnTo>
                  <a:lnTo>
                    <a:pt x="1813574" y="2449434"/>
                  </a:lnTo>
                  <a:lnTo>
                    <a:pt x="1852229" y="2425975"/>
                  </a:lnTo>
                  <a:lnTo>
                    <a:pt x="1889998" y="2401248"/>
                  </a:lnTo>
                  <a:lnTo>
                    <a:pt x="1926852" y="2375282"/>
                  </a:lnTo>
                  <a:lnTo>
                    <a:pt x="1962761" y="2348106"/>
                  </a:lnTo>
                  <a:lnTo>
                    <a:pt x="1997695" y="2319751"/>
                  </a:lnTo>
                  <a:lnTo>
                    <a:pt x="2031624" y="2290247"/>
                  </a:lnTo>
                  <a:lnTo>
                    <a:pt x="2064519" y="2259622"/>
                  </a:lnTo>
                  <a:lnTo>
                    <a:pt x="2096349" y="2227907"/>
                  </a:lnTo>
                  <a:lnTo>
                    <a:pt x="2127085" y="2195132"/>
                  </a:lnTo>
                  <a:lnTo>
                    <a:pt x="2156697" y="2161325"/>
                  </a:lnTo>
                  <a:lnTo>
                    <a:pt x="2185155" y="2126518"/>
                  </a:lnTo>
                  <a:lnTo>
                    <a:pt x="2212430" y="2090739"/>
                  </a:lnTo>
                  <a:lnTo>
                    <a:pt x="2238491" y="2054018"/>
                  </a:lnTo>
                  <a:lnTo>
                    <a:pt x="2263309" y="2016385"/>
                  </a:lnTo>
                  <a:lnTo>
                    <a:pt x="2286853" y="1977869"/>
                  </a:lnTo>
                  <a:lnTo>
                    <a:pt x="2309095" y="1938501"/>
                  </a:lnTo>
                  <a:lnTo>
                    <a:pt x="2330004" y="1898310"/>
                  </a:lnTo>
                  <a:lnTo>
                    <a:pt x="2349550" y="1857326"/>
                  </a:lnTo>
                  <a:lnTo>
                    <a:pt x="2367704" y="1815578"/>
                  </a:lnTo>
                  <a:lnTo>
                    <a:pt x="2384436" y="1773096"/>
                  </a:lnTo>
                  <a:lnTo>
                    <a:pt x="2399716" y="1729910"/>
                  </a:lnTo>
                  <a:lnTo>
                    <a:pt x="2413514" y="1686050"/>
                  </a:lnTo>
                  <a:lnTo>
                    <a:pt x="2425800" y="1641545"/>
                  </a:lnTo>
                  <a:lnTo>
                    <a:pt x="2436545" y="1596424"/>
                  </a:lnTo>
                  <a:lnTo>
                    <a:pt x="2445719" y="1550719"/>
                  </a:lnTo>
                  <a:lnTo>
                    <a:pt x="2453291" y="1504457"/>
                  </a:lnTo>
                  <a:lnTo>
                    <a:pt x="2459233" y="1457670"/>
                  </a:lnTo>
                  <a:lnTo>
                    <a:pt x="2463514" y="1410387"/>
                  </a:lnTo>
                  <a:lnTo>
                    <a:pt x="2466104" y="1362636"/>
                  </a:lnTo>
                  <a:lnTo>
                    <a:pt x="2466975" y="1314450"/>
                  </a:lnTo>
                  <a:lnTo>
                    <a:pt x="2466104" y="1266263"/>
                  </a:lnTo>
                  <a:lnTo>
                    <a:pt x="2463514" y="1218512"/>
                  </a:lnTo>
                  <a:lnTo>
                    <a:pt x="2459233" y="1171229"/>
                  </a:lnTo>
                  <a:lnTo>
                    <a:pt x="2453291" y="1124442"/>
                  </a:lnTo>
                  <a:lnTo>
                    <a:pt x="2445719" y="1078180"/>
                  </a:lnTo>
                  <a:lnTo>
                    <a:pt x="2436545" y="1032475"/>
                  </a:lnTo>
                  <a:lnTo>
                    <a:pt x="2425800" y="987354"/>
                  </a:lnTo>
                  <a:lnTo>
                    <a:pt x="2413514" y="942849"/>
                  </a:lnTo>
                  <a:lnTo>
                    <a:pt x="2399716" y="898989"/>
                  </a:lnTo>
                  <a:lnTo>
                    <a:pt x="2384436" y="855803"/>
                  </a:lnTo>
                  <a:lnTo>
                    <a:pt x="2367704" y="813321"/>
                  </a:lnTo>
                  <a:lnTo>
                    <a:pt x="2349550" y="771573"/>
                  </a:lnTo>
                  <a:lnTo>
                    <a:pt x="2330004" y="730589"/>
                  </a:lnTo>
                  <a:lnTo>
                    <a:pt x="2309095" y="690398"/>
                  </a:lnTo>
                  <a:lnTo>
                    <a:pt x="2286853" y="651030"/>
                  </a:lnTo>
                  <a:lnTo>
                    <a:pt x="2263309" y="612514"/>
                  </a:lnTo>
                  <a:lnTo>
                    <a:pt x="2238491" y="574881"/>
                  </a:lnTo>
                  <a:lnTo>
                    <a:pt x="2212430" y="538160"/>
                  </a:lnTo>
                  <a:lnTo>
                    <a:pt x="2185155" y="502381"/>
                  </a:lnTo>
                  <a:lnTo>
                    <a:pt x="2156697" y="467574"/>
                  </a:lnTo>
                  <a:lnTo>
                    <a:pt x="2127085" y="433767"/>
                  </a:lnTo>
                  <a:lnTo>
                    <a:pt x="2096349" y="400992"/>
                  </a:lnTo>
                  <a:lnTo>
                    <a:pt x="2064519" y="369277"/>
                  </a:lnTo>
                  <a:lnTo>
                    <a:pt x="2031624" y="338652"/>
                  </a:lnTo>
                  <a:lnTo>
                    <a:pt x="1997695" y="309148"/>
                  </a:lnTo>
                  <a:lnTo>
                    <a:pt x="1962761" y="280793"/>
                  </a:lnTo>
                  <a:lnTo>
                    <a:pt x="1926852" y="253617"/>
                  </a:lnTo>
                  <a:lnTo>
                    <a:pt x="1889998" y="227651"/>
                  </a:lnTo>
                  <a:lnTo>
                    <a:pt x="1852229" y="202924"/>
                  </a:lnTo>
                  <a:lnTo>
                    <a:pt x="1813574" y="179465"/>
                  </a:lnTo>
                  <a:lnTo>
                    <a:pt x="1774063" y="157304"/>
                  </a:lnTo>
                  <a:lnTo>
                    <a:pt x="1733726" y="136471"/>
                  </a:lnTo>
                  <a:lnTo>
                    <a:pt x="1692594" y="116996"/>
                  </a:lnTo>
                  <a:lnTo>
                    <a:pt x="1650695" y="98908"/>
                  </a:lnTo>
                  <a:lnTo>
                    <a:pt x="1608060" y="82237"/>
                  </a:lnTo>
                  <a:lnTo>
                    <a:pt x="1564718" y="67013"/>
                  </a:lnTo>
                  <a:lnTo>
                    <a:pt x="1520699" y="53265"/>
                  </a:lnTo>
                  <a:lnTo>
                    <a:pt x="1476033" y="41024"/>
                  </a:lnTo>
                  <a:lnTo>
                    <a:pt x="1430750" y="30318"/>
                  </a:lnTo>
                  <a:lnTo>
                    <a:pt x="1384880" y="21178"/>
                  </a:lnTo>
                  <a:lnTo>
                    <a:pt x="1338452" y="13633"/>
                  </a:lnTo>
                  <a:lnTo>
                    <a:pt x="1291497" y="7713"/>
                  </a:lnTo>
                  <a:lnTo>
                    <a:pt x="1244043" y="3447"/>
                  </a:lnTo>
                  <a:lnTo>
                    <a:pt x="1196122" y="866"/>
                  </a:lnTo>
                  <a:lnTo>
                    <a:pt x="1147762" y="0"/>
                  </a:lnTo>
                  <a:close/>
                </a:path>
              </a:pathLst>
            </a:custGeom>
            <a:solidFill>
              <a:srgbClr val="01BCC6"/>
            </a:solidFill>
          </p:spPr>
          <p:txBody>
            <a:bodyPr wrap="square" lIns="0" tIns="0" rIns="0" bIns="0" rtlCol="0"/>
            <a:lstStyle/>
            <a:p>
              <a:endParaRPr/>
            </a:p>
          </p:txBody>
        </p:sp>
        <p:sp>
          <p:nvSpPr>
            <p:cNvPr id="5" name="object 5"/>
            <p:cNvSpPr/>
            <p:nvPr/>
          </p:nvSpPr>
          <p:spPr>
            <a:xfrm>
              <a:off x="1809750" y="266700"/>
              <a:ext cx="1057275" cy="1057275"/>
            </a:xfrm>
            <a:custGeom>
              <a:avLst/>
              <a:gdLst/>
              <a:ahLst/>
              <a:cxnLst/>
              <a:rect l="l" t="t" r="r" b="b"/>
              <a:pathLst>
                <a:path w="1057275" h="1057275">
                  <a:moveTo>
                    <a:pt x="528701" y="0"/>
                  </a:moveTo>
                  <a:lnTo>
                    <a:pt x="480581" y="2160"/>
                  </a:lnTo>
                  <a:lnTo>
                    <a:pt x="433671" y="8518"/>
                  </a:lnTo>
                  <a:lnTo>
                    <a:pt x="388158" y="18886"/>
                  </a:lnTo>
                  <a:lnTo>
                    <a:pt x="344228" y="33077"/>
                  </a:lnTo>
                  <a:lnTo>
                    <a:pt x="302068" y="50905"/>
                  </a:lnTo>
                  <a:lnTo>
                    <a:pt x="261864" y="72183"/>
                  </a:lnTo>
                  <a:lnTo>
                    <a:pt x="223804" y="96723"/>
                  </a:lnTo>
                  <a:lnTo>
                    <a:pt x="188074" y="124339"/>
                  </a:lnTo>
                  <a:lnTo>
                    <a:pt x="154860" y="154844"/>
                  </a:lnTo>
                  <a:lnTo>
                    <a:pt x="124350" y="188052"/>
                  </a:lnTo>
                  <a:lnTo>
                    <a:pt x="96730" y="223775"/>
                  </a:lnTo>
                  <a:lnTo>
                    <a:pt x="72187" y="261826"/>
                  </a:lnTo>
                  <a:lnTo>
                    <a:pt x="50908" y="302020"/>
                  </a:lnTo>
                  <a:lnTo>
                    <a:pt x="33079" y="344168"/>
                  </a:lnTo>
                  <a:lnTo>
                    <a:pt x="18887" y="388084"/>
                  </a:lnTo>
                  <a:lnTo>
                    <a:pt x="8518" y="433582"/>
                  </a:lnTo>
                  <a:lnTo>
                    <a:pt x="2160" y="480474"/>
                  </a:lnTo>
                  <a:lnTo>
                    <a:pt x="0" y="528574"/>
                  </a:lnTo>
                  <a:lnTo>
                    <a:pt x="2160" y="576693"/>
                  </a:lnTo>
                  <a:lnTo>
                    <a:pt x="8518" y="623603"/>
                  </a:lnTo>
                  <a:lnTo>
                    <a:pt x="18887" y="669116"/>
                  </a:lnTo>
                  <a:lnTo>
                    <a:pt x="33079" y="713046"/>
                  </a:lnTo>
                  <a:lnTo>
                    <a:pt x="50908" y="755206"/>
                  </a:lnTo>
                  <a:lnTo>
                    <a:pt x="72187" y="795410"/>
                  </a:lnTo>
                  <a:lnTo>
                    <a:pt x="96730" y="833470"/>
                  </a:lnTo>
                  <a:lnTo>
                    <a:pt x="124350" y="869200"/>
                  </a:lnTo>
                  <a:lnTo>
                    <a:pt x="154860" y="902414"/>
                  </a:lnTo>
                  <a:lnTo>
                    <a:pt x="188074" y="932924"/>
                  </a:lnTo>
                  <a:lnTo>
                    <a:pt x="223804" y="960544"/>
                  </a:lnTo>
                  <a:lnTo>
                    <a:pt x="261864" y="985087"/>
                  </a:lnTo>
                  <a:lnTo>
                    <a:pt x="302068" y="1006366"/>
                  </a:lnTo>
                  <a:lnTo>
                    <a:pt x="344228" y="1024195"/>
                  </a:lnTo>
                  <a:lnTo>
                    <a:pt x="388158" y="1038387"/>
                  </a:lnTo>
                  <a:lnTo>
                    <a:pt x="433671" y="1048756"/>
                  </a:lnTo>
                  <a:lnTo>
                    <a:pt x="480581" y="1055114"/>
                  </a:lnTo>
                  <a:lnTo>
                    <a:pt x="528701" y="1057275"/>
                  </a:lnTo>
                  <a:lnTo>
                    <a:pt x="576800" y="1055114"/>
                  </a:lnTo>
                  <a:lnTo>
                    <a:pt x="623692" y="1048756"/>
                  </a:lnTo>
                  <a:lnTo>
                    <a:pt x="669190" y="1038387"/>
                  </a:lnTo>
                  <a:lnTo>
                    <a:pt x="713106" y="1024195"/>
                  </a:lnTo>
                  <a:lnTo>
                    <a:pt x="755254" y="1006366"/>
                  </a:lnTo>
                  <a:lnTo>
                    <a:pt x="795448" y="985087"/>
                  </a:lnTo>
                  <a:lnTo>
                    <a:pt x="833499" y="960544"/>
                  </a:lnTo>
                  <a:lnTo>
                    <a:pt x="869222" y="932924"/>
                  </a:lnTo>
                  <a:lnTo>
                    <a:pt x="902430" y="902414"/>
                  </a:lnTo>
                  <a:lnTo>
                    <a:pt x="932935" y="869200"/>
                  </a:lnTo>
                  <a:lnTo>
                    <a:pt x="960551" y="833470"/>
                  </a:lnTo>
                  <a:lnTo>
                    <a:pt x="985091" y="795410"/>
                  </a:lnTo>
                  <a:lnTo>
                    <a:pt x="1006369" y="755206"/>
                  </a:lnTo>
                  <a:lnTo>
                    <a:pt x="1024197" y="713046"/>
                  </a:lnTo>
                  <a:lnTo>
                    <a:pt x="1038388" y="669116"/>
                  </a:lnTo>
                  <a:lnTo>
                    <a:pt x="1048756" y="623603"/>
                  </a:lnTo>
                  <a:lnTo>
                    <a:pt x="1055114" y="576693"/>
                  </a:lnTo>
                  <a:lnTo>
                    <a:pt x="1057275" y="528574"/>
                  </a:lnTo>
                  <a:lnTo>
                    <a:pt x="1055114" y="480474"/>
                  </a:lnTo>
                  <a:lnTo>
                    <a:pt x="1048756" y="433582"/>
                  </a:lnTo>
                  <a:lnTo>
                    <a:pt x="1038388" y="388084"/>
                  </a:lnTo>
                  <a:lnTo>
                    <a:pt x="1024197" y="344168"/>
                  </a:lnTo>
                  <a:lnTo>
                    <a:pt x="1006369" y="302020"/>
                  </a:lnTo>
                  <a:lnTo>
                    <a:pt x="985091" y="261826"/>
                  </a:lnTo>
                  <a:lnTo>
                    <a:pt x="960551" y="223775"/>
                  </a:lnTo>
                  <a:lnTo>
                    <a:pt x="932935" y="188052"/>
                  </a:lnTo>
                  <a:lnTo>
                    <a:pt x="902430" y="154844"/>
                  </a:lnTo>
                  <a:lnTo>
                    <a:pt x="869222" y="124339"/>
                  </a:lnTo>
                  <a:lnTo>
                    <a:pt x="833499" y="96723"/>
                  </a:lnTo>
                  <a:lnTo>
                    <a:pt x="795448" y="72183"/>
                  </a:lnTo>
                  <a:lnTo>
                    <a:pt x="755254" y="50905"/>
                  </a:lnTo>
                  <a:lnTo>
                    <a:pt x="713106" y="33077"/>
                  </a:lnTo>
                  <a:lnTo>
                    <a:pt x="669190" y="18886"/>
                  </a:lnTo>
                  <a:lnTo>
                    <a:pt x="623692" y="8518"/>
                  </a:lnTo>
                  <a:lnTo>
                    <a:pt x="576800" y="2160"/>
                  </a:lnTo>
                  <a:lnTo>
                    <a:pt x="528701" y="0"/>
                  </a:lnTo>
                  <a:close/>
                </a:path>
              </a:pathLst>
            </a:custGeom>
            <a:solidFill>
              <a:srgbClr val="FFB600">
                <a:alpha val="79606"/>
              </a:srgbClr>
            </a:solidFill>
          </p:spPr>
          <p:txBody>
            <a:bodyPr wrap="square" lIns="0" tIns="0" rIns="0" bIns="0" rtlCol="0"/>
            <a:lstStyle/>
            <a:p>
              <a:endParaRPr/>
            </a:p>
          </p:txBody>
        </p:sp>
      </p:grpSp>
      <p:sp>
        <p:nvSpPr>
          <p:cNvPr id="6" name="object 6"/>
          <p:cNvSpPr/>
          <p:nvPr/>
        </p:nvSpPr>
        <p:spPr>
          <a:xfrm>
            <a:off x="1704975" y="0"/>
            <a:ext cx="304800" cy="171450"/>
          </a:xfrm>
          <a:custGeom>
            <a:avLst/>
            <a:gdLst/>
            <a:ahLst/>
            <a:cxnLst/>
            <a:rect l="l" t="t" r="r" b="b"/>
            <a:pathLst>
              <a:path w="304800" h="171450">
                <a:moveTo>
                  <a:pt x="301729" y="0"/>
                </a:moveTo>
                <a:lnTo>
                  <a:pt x="3070" y="0"/>
                </a:lnTo>
                <a:lnTo>
                  <a:pt x="0" y="19050"/>
                </a:lnTo>
                <a:lnTo>
                  <a:pt x="7766" y="67232"/>
                </a:lnTo>
                <a:lnTo>
                  <a:pt x="29394" y="109069"/>
                </a:lnTo>
                <a:lnTo>
                  <a:pt x="62380" y="142055"/>
                </a:lnTo>
                <a:lnTo>
                  <a:pt x="104217" y="163683"/>
                </a:lnTo>
                <a:lnTo>
                  <a:pt x="152400" y="171450"/>
                </a:lnTo>
                <a:lnTo>
                  <a:pt x="200582" y="163683"/>
                </a:lnTo>
                <a:lnTo>
                  <a:pt x="242419" y="142055"/>
                </a:lnTo>
                <a:lnTo>
                  <a:pt x="275405" y="109069"/>
                </a:lnTo>
                <a:lnTo>
                  <a:pt x="297033" y="67232"/>
                </a:lnTo>
                <a:lnTo>
                  <a:pt x="304800" y="19050"/>
                </a:lnTo>
                <a:lnTo>
                  <a:pt x="301729" y="0"/>
                </a:lnTo>
                <a:close/>
              </a:path>
            </a:pathLst>
          </a:custGeom>
          <a:solidFill>
            <a:srgbClr val="FF9654"/>
          </a:solidFill>
        </p:spPr>
        <p:txBody>
          <a:bodyPr wrap="square" lIns="0" tIns="0" rIns="0" bIns="0" rtlCol="0"/>
          <a:lstStyle/>
          <a:p>
            <a:endParaRPr/>
          </a:p>
        </p:txBody>
      </p:sp>
      <p:sp>
        <p:nvSpPr>
          <p:cNvPr id="7" name="object 7"/>
          <p:cNvSpPr/>
          <p:nvPr/>
        </p:nvSpPr>
        <p:spPr>
          <a:xfrm>
            <a:off x="228600" y="2886075"/>
            <a:ext cx="609600" cy="609600"/>
          </a:xfrm>
          <a:custGeom>
            <a:avLst/>
            <a:gdLst/>
            <a:ahLst/>
            <a:cxnLst/>
            <a:rect l="l" t="t" r="r" b="b"/>
            <a:pathLst>
              <a:path w="609600" h="609600">
                <a:moveTo>
                  <a:pt x="304800" y="0"/>
                </a:moveTo>
                <a:lnTo>
                  <a:pt x="255359" y="3990"/>
                </a:lnTo>
                <a:lnTo>
                  <a:pt x="208458" y="15544"/>
                </a:lnTo>
                <a:lnTo>
                  <a:pt x="164725" y="34032"/>
                </a:lnTo>
                <a:lnTo>
                  <a:pt x="124788" y="58826"/>
                </a:lnTo>
                <a:lnTo>
                  <a:pt x="89273" y="89296"/>
                </a:lnTo>
                <a:lnTo>
                  <a:pt x="58808" y="124815"/>
                </a:lnTo>
                <a:lnTo>
                  <a:pt x="34020" y="164753"/>
                </a:lnTo>
                <a:lnTo>
                  <a:pt x="15538" y="208483"/>
                </a:lnTo>
                <a:lnTo>
                  <a:pt x="3989" y="255374"/>
                </a:lnTo>
                <a:lnTo>
                  <a:pt x="0" y="304800"/>
                </a:lnTo>
                <a:lnTo>
                  <a:pt x="3989" y="354225"/>
                </a:lnTo>
                <a:lnTo>
                  <a:pt x="15538" y="401116"/>
                </a:lnTo>
                <a:lnTo>
                  <a:pt x="34020" y="444846"/>
                </a:lnTo>
                <a:lnTo>
                  <a:pt x="58808" y="484784"/>
                </a:lnTo>
                <a:lnTo>
                  <a:pt x="89273" y="520303"/>
                </a:lnTo>
                <a:lnTo>
                  <a:pt x="124788" y="550773"/>
                </a:lnTo>
                <a:lnTo>
                  <a:pt x="164725" y="575567"/>
                </a:lnTo>
                <a:lnTo>
                  <a:pt x="208458" y="594055"/>
                </a:lnTo>
                <a:lnTo>
                  <a:pt x="255359" y="605609"/>
                </a:lnTo>
                <a:lnTo>
                  <a:pt x="304800" y="609600"/>
                </a:lnTo>
                <a:lnTo>
                  <a:pt x="354240" y="605609"/>
                </a:lnTo>
                <a:lnTo>
                  <a:pt x="401141" y="594055"/>
                </a:lnTo>
                <a:lnTo>
                  <a:pt x="444874" y="575567"/>
                </a:lnTo>
                <a:lnTo>
                  <a:pt x="484811" y="550773"/>
                </a:lnTo>
                <a:lnTo>
                  <a:pt x="520326" y="520303"/>
                </a:lnTo>
                <a:lnTo>
                  <a:pt x="550791" y="484784"/>
                </a:lnTo>
                <a:lnTo>
                  <a:pt x="575579" y="444846"/>
                </a:lnTo>
                <a:lnTo>
                  <a:pt x="594061" y="401116"/>
                </a:lnTo>
                <a:lnTo>
                  <a:pt x="605610" y="354225"/>
                </a:lnTo>
                <a:lnTo>
                  <a:pt x="609600" y="304800"/>
                </a:lnTo>
                <a:lnTo>
                  <a:pt x="605610" y="255374"/>
                </a:lnTo>
                <a:lnTo>
                  <a:pt x="594061" y="208483"/>
                </a:lnTo>
                <a:lnTo>
                  <a:pt x="575579" y="164753"/>
                </a:lnTo>
                <a:lnTo>
                  <a:pt x="550791" y="124815"/>
                </a:lnTo>
                <a:lnTo>
                  <a:pt x="520326" y="89296"/>
                </a:lnTo>
                <a:lnTo>
                  <a:pt x="484811" y="58826"/>
                </a:lnTo>
                <a:lnTo>
                  <a:pt x="444874" y="34032"/>
                </a:lnTo>
                <a:lnTo>
                  <a:pt x="401141" y="15544"/>
                </a:lnTo>
                <a:lnTo>
                  <a:pt x="354240" y="3990"/>
                </a:lnTo>
                <a:lnTo>
                  <a:pt x="304800" y="0"/>
                </a:lnTo>
                <a:close/>
              </a:path>
            </a:pathLst>
          </a:custGeom>
          <a:solidFill>
            <a:srgbClr val="FB4540">
              <a:alpha val="78823"/>
            </a:srgbClr>
          </a:solidFill>
        </p:spPr>
        <p:txBody>
          <a:bodyPr wrap="square" lIns="0" tIns="0" rIns="0" bIns="0" rtlCol="0"/>
          <a:lstStyle/>
          <a:p>
            <a:endParaRPr/>
          </a:p>
        </p:txBody>
      </p:sp>
      <p:pic>
        <p:nvPicPr>
          <p:cNvPr id="8" name="object 8"/>
          <p:cNvPicPr/>
          <p:nvPr/>
        </p:nvPicPr>
        <p:blipFill>
          <a:blip r:embed="rId2" cstate="print"/>
          <a:stretch>
            <a:fillRect/>
          </a:stretch>
        </p:blipFill>
        <p:spPr>
          <a:xfrm>
            <a:off x="1524000" y="314325"/>
            <a:ext cx="209550" cy="219075"/>
          </a:xfrm>
          <a:prstGeom prst="rect">
            <a:avLst/>
          </a:prstGeom>
        </p:spPr>
      </p:pic>
      <p:sp>
        <p:nvSpPr>
          <p:cNvPr id="9" name="object 9"/>
          <p:cNvSpPr/>
          <p:nvPr/>
        </p:nvSpPr>
        <p:spPr>
          <a:xfrm>
            <a:off x="7848600" y="4171950"/>
            <a:ext cx="1095375" cy="971550"/>
          </a:xfrm>
          <a:custGeom>
            <a:avLst/>
            <a:gdLst/>
            <a:ahLst/>
            <a:cxnLst/>
            <a:rect l="l" t="t" r="r" b="b"/>
            <a:pathLst>
              <a:path w="1095375" h="971550">
                <a:moveTo>
                  <a:pt x="547751" y="0"/>
                </a:moveTo>
                <a:lnTo>
                  <a:pt x="500489" y="2010"/>
                </a:lnTo>
                <a:lnTo>
                  <a:pt x="454343" y="7931"/>
                </a:lnTo>
                <a:lnTo>
                  <a:pt x="409478" y="17600"/>
                </a:lnTo>
                <a:lnTo>
                  <a:pt x="366059" y="30850"/>
                </a:lnTo>
                <a:lnTo>
                  <a:pt x="324249" y="47519"/>
                </a:lnTo>
                <a:lnTo>
                  <a:pt x="284213" y="67440"/>
                </a:lnTo>
                <a:lnTo>
                  <a:pt x="246116" y="90451"/>
                </a:lnTo>
                <a:lnTo>
                  <a:pt x="210121" y="116387"/>
                </a:lnTo>
                <a:lnTo>
                  <a:pt x="176394" y="145083"/>
                </a:lnTo>
                <a:lnTo>
                  <a:pt x="145099" y="176375"/>
                </a:lnTo>
                <a:lnTo>
                  <a:pt x="116400" y="210098"/>
                </a:lnTo>
                <a:lnTo>
                  <a:pt x="90461" y="246088"/>
                </a:lnTo>
                <a:lnTo>
                  <a:pt x="67448" y="284181"/>
                </a:lnTo>
                <a:lnTo>
                  <a:pt x="47524" y="324212"/>
                </a:lnTo>
                <a:lnTo>
                  <a:pt x="30853" y="366017"/>
                </a:lnTo>
                <a:lnTo>
                  <a:pt x="17601" y="409432"/>
                </a:lnTo>
                <a:lnTo>
                  <a:pt x="7932" y="454291"/>
                </a:lnTo>
                <a:lnTo>
                  <a:pt x="2010" y="500431"/>
                </a:lnTo>
                <a:lnTo>
                  <a:pt x="0" y="547687"/>
                </a:lnTo>
                <a:lnTo>
                  <a:pt x="2010" y="594944"/>
                </a:lnTo>
                <a:lnTo>
                  <a:pt x="7932" y="641084"/>
                </a:lnTo>
                <a:lnTo>
                  <a:pt x="17601" y="685944"/>
                </a:lnTo>
                <a:lnTo>
                  <a:pt x="30853" y="729358"/>
                </a:lnTo>
                <a:lnTo>
                  <a:pt x="47524" y="771163"/>
                </a:lnTo>
                <a:lnTo>
                  <a:pt x="67448" y="811194"/>
                </a:lnTo>
                <a:lnTo>
                  <a:pt x="90461" y="849287"/>
                </a:lnTo>
                <a:lnTo>
                  <a:pt x="116400" y="885277"/>
                </a:lnTo>
                <a:lnTo>
                  <a:pt x="145099" y="919001"/>
                </a:lnTo>
                <a:lnTo>
                  <a:pt x="176394" y="950292"/>
                </a:lnTo>
                <a:lnTo>
                  <a:pt x="201377" y="971548"/>
                </a:lnTo>
                <a:lnTo>
                  <a:pt x="894020" y="971548"/>
                </a:lnTo>
                <a:lnTo>
                  <a:pt x="950289" y="919001"/>
                </a:lnTo>
                <a:lnTo>
                  <a:pt x="978984" y="885277"/>
                </a:lnTo>
                <a:lnTo>
                  <a:pt x="1004919" y="849287"/>
                </a:lnTo>
                <a:lnTo>
                  <a:pt x="1027930" y="811194"/>
                </a:lnTo>
                <a:lnTo>
                  <a:pt x="1047853" y="771163"/>
                </a:lnTo>
                <a:lnTo>
                  <a:pt x="1064522" y="729358"/>
                </a:lnTo>
                <a:lnTo>
                  <a:pt x="1077773" y="685944"/>
                </a:lnTo>
                <a:lnTo>
                  <a:pt x="1087442" y="641084"/>
                </a:lnTo>
                <a:lnTo>
                  <a:pt x="1093364" y="594944"/>
                </a:lnTo>
                <a:lnTo>
                  <a:pt x="1095375" y="547687"/>
                </a:lnTo>
                <a:lnTo>
                  <a:pt x="1093364" y="500431"/>
                </a:lnTo>
                <a:lnTo>
                  <a:pt x="1087442" y="454291"/>
                </a:lnTo>
                <a:lnTo>
                  <a:pt x="1077773" y="409432"/>
                </a:lnTo>
                <a:lnTo>
                  <a:pt x="1064522" y="366017"/>
                </a:lnTo>
                <a:lnTo>
                  <a:pt x="1047853" y="324212"/>
                </a:lnTo>
                <a:lnTo>
                  <a:pt x="1027930" y="284181"/>
                </a:lnTo>
                <a:lnTo>
                  <a:pt x="1004919" y="246088"/>
                </a:lnTo>
                <a:lnTo>
                  <a:pt x="978984" y="210098"/>
                </a:lnTo>
                <a:lnTo>
                  <a:pt x="950289" y="176375"/>
                </a:lnTo>
                <a:lnTo>
                  <a:pt x="918998" y="145083"/>
                </a:lnTo>
                <a:lnTo>
                  <a:pt x="885277" y="116387"/>
                </a:lnTo>
                <a:lnTo>
                  <a:pt x="849290" y="90451"/>
                </a:lnTo>
                <a:lnTo>
                  <a:pt x="811202" y="67440"/>
                </a:lnTo>
                <a:lnTo>
                  <a:pt x="771176" y="47519"/>
                </a:lnTo>
                <a:lnTo>
                  <a:pt x="729378" y="30850"/>
                </a:lnTo>
                <a:lnTo>
                  <a:pt x="685972" y="17600"/>
                </a:lnTo>
                <a:lnTo>
                  <a:pt x="641122" y="7931"/>
                </a:lnTo>
                <a:lnTo>
                  <a:pt x="594993" y="2010"/>
                </a:lnTo>
                <a:lnTo>
                  <a:pt x="547751" y="0"/>
                </a:lnTo>
                <a:close/>
              </a:path>
            </a:pathLst>
          </a:custGeom>
          <a:solidFill>
            <a:srgbClr val="01BCC6"/>
          </a:solidFill>
        </p:spPr>
        <p:txBody>
          <a:bodyPr wrap="square" lIns="0" tIns="0" rIns="0" bIns="0" rtlCol="0"/>
          <a:lstStyle/>
          <a:p>
            <a:endParaRPr/>
          </a:p>
        </p:txBody>
      </p:sp>
      <p:sp>
        <p:nvSpPr>
          <p:cNvPr id="10" name="object 10"/>
          <p:cNvSpPr/>
          <p:nvPr/>
        </p:nvSpPr>
        <p:spPr>
          <a:xfrm>
            <a:off x="8505825" y="2981325"/>
            <a:ext cx="638175" cy="771525"/>
          </a:xfrm>
          <a:custGeom>
            <a:avLst/>
            <a:gdLst/>
            <a:ahLst/>
            <a:cxnLst/>
            <a:rect l="l" t="t" r="r" b="b"/>
            <a:pathLst>
              <a:path w="63817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38175" y="677151"/>
                </a:lnTo>
                <a:lnTo>
                  <a:pt x="638175" y="94361"/>
                </a:lnTo>
                <a:lnTo>
                  <a:pt x="606168" y="69114"/>
                </a:lnTo>
                <a:lnTo>
                  <a:pt x="567128" y="45197"/>
                </a:lnTo>
                <a:lnTo>
                  <a:pt x="525213" y="25966"/>
                </a:lnTo>
                <a:lnTo>
                  <a:pt x="480783" y="11781"/>
                </a:lnTo>
                <a:lnTo>
                  <a:pt x="434200" y="3005"/>
                </a:lnTo>
                <a:lnTo>
                  <a:pt x="385825" y="0"/>
                </a:lnTo>
                <a:close/>
              </a:path>
            </a:pathLst>
          </a:custGeom>
          <a:solidFill>
            <a:srgbClr val="FFB600"/>
          </a:solidFill>
        </p:spPr>
        <p:txBody>
          <a:bodyPr wrap="square" lIns="0" tIns="0" rIns="0" bIns="0" rtlCol="0"/>
          <a:lstStyle/>
          <a:p>
            <a:endParaRPr/>
          </a:p>
        </p:txBody>
      </p:sp>
      <p:sp>
        <p:nvSpPr>
          <p:cNvPr id="11" name="object 11"/>
          <p:cNvSpPr/>
          <p:nvPr/>
        </p:nvSpPr>
        <p:spPr>
          <a:xfrm>
            <a:off x="8096250" y="3971925"/>
            <a:ext cx="409575" cy="419100"/>
          </a:xfrm>
          <a:custGeom>
            <a:avLst/>
            <a:gdLst/>
            <a:ahLst/>
            <a:cxnLst/>
            <a:rect l="l" t="t" r="r" b="b"/>
            <a:pathLst>
              <a:path w="409575" h="419100">
                <a:moveTo>
                  <a:pt x="204850" y="0"/>
                </a:moveTo>
                <a:lnTo>
                  <a:pt x="157873" y="5534"/>
                </a:lnTo>
                <a:lnTo>
                  <a:pt x="114753" y="21298"/>
                </a:lnTo>
                <a:lnTo>
                  <a:pt x="76718" y="46034"/>
                </a:lnTo>
                <a:lnTo>
                  <a:pt x="44996" y="78485"/>
                </a:lnTo>
                <a:lnTo>
                  <a:pt x="20817" y="117393"/>
                </a:lnTo>
                <a:lnTo>
                  <a:pt x="5409" y="161500"/>
                </a:lnTo>
                <a:lnTo>
                  <a:pt x="0" y="209550"/>
                </a:lnTo>
                <a:lnTo>
                  <a:pt x="5409" y="257599"/>
                </a:lnTo>
                <a:lnTo>
                  <a:pt x="20817" y="301706"/>
                </a:lnTo>
                <a:lnTo>
                  <a:pt x="44996" y="340614"/>
                </a:lnTo>
                <a:lnTo>
                  <a:pt x="76718" y="373065"/>
                </a:lnTo>
                <a:lnTo>
                  <a:pt x="114753" y="397801"/>
                </a:lnTo>
                <a:lnTo>
                  <a:pt x="157873" y="413565"/>
                </a:lnTo>
                <a:lnTo>
                  <a:pt x="204850" y="419100"/>
                </a:lnTo>
                <a:lnTo>
                  <a:pt x="251781" y="413565"/>
                </a:lnTo>
                <a:lnTo>
                  <a:pt x="294867" y="397801"/>
                </a:lnTo>
                <a:lnTo>
                  <a:pt x="332880" y="373065"/>
                </a:lnTo>
                <a:lnTo>
                  <a:pt x="364588" y="340614"/>
                </a:lnTo>
                <a:lnTo>
                  <a:pt x="388760" y="301706"/>
                </a:lnTo>
                <a:lnTo>
                  <a:pt x="404166" y="257599"/>
                </a:lnTo>
                <a:lnTo>
                  <a:pt x="409575" y="209550"/>
                </a:lnTo>
                <a:lnTo>
                  <a:pt x="404166" y="161500"/>
                </a:lnTo>
                <a:lnTo>
                  <a:pt x="388760" y="117393"/>
                </a:lnTo>
                <a:lnTo>
                  <a:pt x="364588" y="78485"/>
                </a:lnTo>
                <a:lnTo>
                  <a:pt x="332880" y="46034"/>
                </a:lnTo>
                <a:lnTo>
                  <a:pt x="294867" y="21298"/>
                </a:lnTo>
                <a:lnTo>
                  <a:pt x="251781" y="5534"/>
                </a:lnTo>
                <a:lnTo>
                  <a:pt x="204850" y="0"/>
                </a:lnTo>
                <a:close/>
              </a:path>
            </a:pathLst>
          </a:custGeom>
          <a:solidFill>
            <a:srgbClr val="FB4540">
              <a:alpha val="78823"/>
            </a:srgbClr>
          </a:solidFill>
        </p:spPr>
        <p:txBody>
          <a:bodyPr wrap="square" lIns="0" tIns="0" rIns="0" bIns="0" rtlCol="0"/>
          <a:lstStyle/>
          <a:p>
            <a:endParaRPr/>
          </a:p>
        </p:txBody>
      </p:sp>
      <p:pic>
        <p:nvPicPr>
          <p:cNvPr id="12" name="object 12"/>
          <p:cNvPicPr/>
          <p:nvPr/>
        </p:nvPicPr>
        <p:blipFill>
          <a:blip r:embed="rId3" cstate="print"/>
          <a:stretch>
            <a:fillRect/>
          </a:stretch>
        </p:blipFill>
        <p:spPr>
          <a:xfrm>
            <a:off x="8620125" y="3876675"/>
            <a:ext cx="219075" cy="209550"/>
          </a:xfrm>
          <a:prstGeom prst="rect">
            <a:avLst/>
          </a:prstGeom>
        </p:spPr>
      </p:pic>
      <p:pic>
        <p:nvPicPr>
          <p:cNvPr id="13" name="object 13"/>
          <p:cNvPicPr/>
          <p:nvPr/>
        </p:nvPicPr>
        <p:blipFill>
          <a:blip r:embed="rId4" cstate="print"/>
          <a:stretch>
            <a:fillRect/>
          </a:stretch>
        </p:blipFill>
        <p:spPr>
          <a:xfrm>
            <a:off x="7553325" y="4800600"/>
            <a:ext cx="209550" cy="209550"/>
          </a:xfrm>
          <a:prstGeom prst="rect">
            <a:avLst/>
          </a:prstGeom>
        </p:spPr>
      </p:pic>
      <p:pic>
        <p:nvPicPr>
          <p:cNvPr id="14" name="object 14"/>
          <p:cNvPicPr/>
          <p:nvPr/>
        </p:nvPicPr>
        <p:blipFill>
          <a:blip r:embed="rId5" cstate="print"/>
          <a:stretch>
            <a:fillRect/>
          </a:stretch>
        </p:blipFill>
        <p:spPr>
          <a:xfrm>
            <a:off x="7324725" y="4676775"/>
            <a:ext cx="95250" cy="95250"/>
          </a:xfrm>
          <a:prstGeom prst="rect">
            <a:avLst/>
          </a:prstGeom>
        </p:spPr>
      </p:pic>
      <p:pic>
        <p:nvPicPr>
          <p:cNvPr id="15" name="object 15"/>
          <p:cNvPicPr/>
          <p:nvPr/>
        </p:nvPicPr>
        <p:blipFill>
          <a:blip r:embed="rId6" cstate="print"/>
          <a:stretch>
            <a:fillRect/>
          </a:stretch>
        </p:blipFill>
        <p:spPr>
          <a:xfrm>
            <a:off x="95250" y="2886075"/>
            <a:ext cx="95250" cy="95250"/>
          </a:xfrm>
          <a:prstGeom prst="rect">
            <a:avLst/>
          </a:prstGeom>
        </p:spPr>
      </p:pic>
      <p:sp>
        <p:nvSpPr>
          <p:cNvPr id="16" name="object 16"/>
          <p:cNvSpPr/>
          <p:nvPr/>
        </p:nvSpPr>
        <p:spPr>
          <a:xfrm>
            <a:off x="8729726" y="3205226"/>
            <a:ext cx="342900" cy="333375"/>
          </a:xfrm>
          <a:custGeom>
            <a:avLst/>
            <a:gdLst/>
            <a:ahLst/>
            <a:cxnLst/>
            <a:rect l="l" t="t" r="r" b="b"/>
            <a:pathLst>
              <a:path w="342900" h="333375">
                <a:moveTo>
                  <a:pt x="300100" y="83566"/>
                </a:moveTo>
                <a:lnTo>
                  <a:pt x="303783" y="80010"/>
                </a:lnTo>
                <a:lnTo>
                  <a:pt x="307975" y="77978"/>
                </a:lnTo>
                <a:lnTo>
                  <a:pt x="312547" y="76454"/>
                </a:lnTo>
                <a:lnTo>
                  <a:pt x="316738" y="75437"/>
                </a:lnTo>
                <a:lnTo>
                  <a:pt x="321437" y="74422"/>
                </a:lnTo>
                <a:lnTo>
                  <a:pt x="326135" y="72390"/>
                </a:lnTo>
                <a:lnTo>
                  <a:pt x="330326" y="69850"/>
                </a:lnTo>
                <a:lnTo>
                  <a:pt x="335025" y="66293"/>
                </a:lnTo>
                <a:lnTo>
                  <a:pt x="338708" y="62230"/>
                </a:lnTo>
                <a:lnTo>
                  <a:pt x="340741" y="57657"/>
                </a:lnTo>
                <a:lnTo>
                  <a:pt x="342265" y="52705"/>
                </a:lnTo>
                <a:lnTo>
                  <a:pt x="342773" y="47117"/>
                </a:lnTo>
                <a:lnTo>
                  <a:pt x="327659" y="14605"/>
                </a:lnTo>
                <a:lnTo>
                  <a:pt x="294385" y="0"/>
                </a:lnTo>
                <a:lnTo>
                  <a:pt x="288671" y="507"/>
                </a:lnTo>
                <a:lnTo>
                  <a:pt x="283464" y="2031"/>
                </a:lnTo>
                <a:lnTo>
                  <a:pt x="278765" y="4063"/>
                </a:lnTo>
                <a:lnTo>
                  <a:pt x="274574" y="7493"/>
                </a:lnTo>
                <a:lnTo>
                  <a:pt x="270891" y="11556"/>
                </a:lnTo>
                <a:lnTo>
                  <a:pt x="268350" y="16129"/>
                </a:lnTo>
                <a:lnTo>
                  <a:pt x="266700" y="20193"/>
                </a:lnTo>
                <a:lnTo>
                  <a:pt x="265683" y="24765"/>
                </a:lnTo>
                <a:lnTo>
                  <a:pt x="264159" y="29337"/>
                </a:lnTo>
                <a:lnTo>
                  <a:pt x="262635" y="33400"/>
                </a:lnTo>
                <a:lnTo>
                  <a:pt x="260476" y="37973"/>
                </a:lnTo>
                <a:lnTo>
                  <a:pt x="256794" y="41529"/>
                </a:lnTo>
                <a:lnTo>
                  <a:pt x="251078" y="47117"/>
                </a:lnTo>
                <a:lnTo>
                  <a:pt x="245872" y="50546"/>
                </a:lnTo>
                <a:lnTo>
                  <a:pt x="241173" y="52705"/>
                </a:lnTo>
                <a:lnTo>
                  <a:pt x="236981" y="53593"/>
                </a:lnTo>
                <a:lnTo>
                  <a:pt x="232918" y="53593"/>
                </a:lnTo>
                <a:lnTo>
                  <a:pt x="229234" y="52705"/>
                </a:lnTo>
                <a:lnTo>
                  <a:pt x="225551" y="50165"/>
                </a:lnTo>
                <a:lnTo>
                  <a:pt x="221869" y="47625"/>
                </a:lnTo>
                <a:lnTo>
                  <a:pt x="218313" y="43561"/>
                </a:lnTo>
                <a:lnTo>
                  <a:pt x="214629" y="39497"/>
                </a:lnTo>
                <a:lnTo>
                  <a:pt x="206882" y="29337"/>
                </a:lnTo>
                <a:lnTo>
                  <a:pt x="197484" y="18161"/>
                </a:lnTo>
                <a:lnTo>
                  <a:pt x="192277" y="12065"/>
                </a:lnTo>
                <a:lnTo>
                  <a:pt x="186563" y="5968"/>
                </a:lnTo>
                <a:lnTo>
                  <a:pt x="183388" y="3556"/>
                </a:lnTo>
                <a:lnTo>
                  <a:pt x="179197" y="1524"/>
                </a:lnTo>
                <a:lnTo>
                  <a:pt x="175514" y="507"/>
                </a:lnTo>
                <a:lnTo>
                  <a:pt x="171450" y="0"/>
                </a:lnTo>
                <a:lnTo>
                  <a:pt x="144272" y="15621"/>
                </a:lnTo>
                <a:lnTo>
                  <a:pt x="137541" y="20193"/>
                </a:lnTo>
                <a:lnTo>
                  <a:pt x="113538" y="50165"/>
                </a:lnTo>
                <a:lnTo>
                  <a:pt x="112522" y="53086"/>
                </a:lnTo>
                <a:lnTo>
                  <a:pt x="112014" y="56134"/>
                </a:lnTo>
                <a:lnTo>
                  <a:pt x="112014" y="59181"/>
                </a:lnTo>
                <a:lnTo>
                  <a:pt x="119760" y="74930"/>
                </a:lnTo>
                <a:lnTo>
                  <a:pt x="123951" y="77978"/>
                </a:lnTo>
                <a:lnTo>
                  <a:pt x="128143" y="80010"/>
                </a:lnTo>
                <a:lnTo>
                  <a:pt x="132333" y="82042"/>
                </a:lnTo>
                <a:lnTo>
                  <a:pt x="154685" y="91693"/>
                </a:lnTo>
                <a:lnTo>
                  <a:pt x="158369" y="95757"/>
                </a:lnTo>
                <a:lnTo>
                  <a:pt x="160400" y="100203"/>
                </a:lnTo>
                <a:lnTo>
                  <a:pt x="162051" y="105282"/>
                </a:lnTo>
                <a:lnTo>
                  <a:pt x="162559" y="111379"/>
                </a:lnTo>
                <a:lnTo>
                  <a:pt x="162051" y="115443"/>
                </a:lnTo>
                <a:lnTo>
                  <a:pt x="161544" y="120015"/>
                </a:lnTo>
                <a:lnTo>
                  <a:pt x="159893" y="124079"/>
                </a:lnTo>
                <a:lnTo>
                  <a:pt x="158369" y="128143"/>
                </a:lnTo>
                <a:lnTo>
                  <a:pt x="156209" y="132206"/>
                </a:lnTo>
                <a:lnTo>
                  <a:pt x="153670" y="136271"/>
                </a:lnTo>
                <a:lnTo>
                  <a:pt x="150495" y="139826"/>
                </a:lnTo>
                <a:lnTo>
                  <a:pt x="147447" y="143256"/>
                </a:lnTo>
                <a:lnTo>
                  <a:pt x="143764" y="146304"/>
                </a:lnTo>
                <a:lnTo>
                  <a:pt x="140080" y="149351"/>
                </a:lnTo>
                <a:lnTo>
                  <a:pt x="136525" y="151384"/>
                </a:lnTo>
                <a:lnTo>
                  <a:pt x="132333" y="153924"/>
                </a:lnTo>
                <a:lnTo>
                  <a:pt x="128143" y="155448"/>
                </a:lnTo>
                <a:lnTo>
                  <a:pt x="123444" y="156972"/>
                </a:lnTo>
                <a:lnTo>
                  <a:pt x="118745" y="157480"/>
                </a:lnTo>
                <a:lnTo>
                  <a:pt x="114553" y="157987"/>
                </a:lnTo>
                <a:lnTo>
                  <a:pt x="108839" y="157480"/>
                </a:lnTo>
                <a:lnTo>
                  <a:pt x="103631" y="155956"/>
                </a:lnTo>
                <a:lnTo>
                  <a:pt x="98425" y="153924"/>
                </a:lnTo>
                <a:lnTo>
                  <a:pt x="94233" y="150368"/>
                </a:lnTo>
                <a:lnTo>
                  <a:pt x="90677" y="146304"/>
                </a:lnTo>
                <a:lnTo>
                  <a:pt x="88010" y="141859"/>
                </a:lnTo>
                <a:lnTo>
                  <a:pt x="86487" y="137287"/>
                </a:lnTo>
                <a:lnTo>
                  <a:pt x="84835" y="132715"/>
                </a:lnTo>
                <a:lnTo>
                  <a:pt x="83820" y="128650"/>
                </a:lnTo>
                <a:lnTo>
                  <a:pt x="82296" y="124587"/>
                </a:lnTo>
                <a:lnTo>
                  <a:pt x="80264" y="120523"/>
                </a:lnTo>
                <a:lnTo>
                  <a:pt x="77089" y="116459"/>
                </a:lnTo>
                <a:lnTo>
                  <a:pt x="60959" y="108838"/>
                </a:lnTo>
                <a:lnTo>
                  <a:pt x="57784" y="108838"/>
                </a:lnTo>
                <a:lnTo>
                  <a:pt x="54609" y="109347"/>
                </a:lnTo>
                <a:lnTo>
                  <a:pt x="51562" y="110362"/>
                </a:lnTo>
                <a:lnTo>
                  <a:pt x="47878" y="111379"/>
                </a:lnTo>
                <a:lnTo>
                  <a:pt x="16128" y="140335"/>
                </a:lnTo>
                <a:lnTo>
                  <a:pt x="11429" y="146304"/>
                </a:lnTo>
                <a:lnTo>
                  <a:pt x="7747" y="151892"/>
                </a:lnTo>
                <a:lnTo>
                  <a:pt x="2031" y="161544"/>
                </a:lnTo>
                <a:lnTo>
                  <a:pt x="507" y="164592"/>
                </a:lnTo>
                <a:lnTo>
                  <a:pt x="0" y="166624"/>
                </a:lnTo>
                <a:lnTo>
                  <a:pt x="507" y="170687"/>
                </a:lnTo>
                <a:lnTo>
                  <a:pt x="1524" y="174244"/>
                </a:lnTo>
                <a:lnTo>
                  <a:pt x="3555" y="178307"/>
                </a:lnTo>
                <a:lnTo>
                  <a:pt x="6223" y="181356"/>
                </a:lnTo>
                <a:lnTo>
                  <a:pt x="12446" y="186944"/>
                </a:lnTo>
                <a:lnTo>
                  <a:pt x="18669" y="191897"/>
                </a:lnTo>
                <a:lnTo>
                  <a:pt x="30225" y="201041"/>
                </a:lnTo>
                <a:lnTo>
                  <a:pt x="40640" y="208661"/>
                </a:lnTo>
                <a:lnTo>
                  <a:pt x="44703" y="212217"/>
                </a:lnTo>
                <a:lnTo>
                  <a:pt x="48895" y="215773"/>
                </a:lnTo>
                <a:lnTo>
                  <a:pt x="51562" y="219329"/>
                </a:lnTo>
                <a:lnTo>
                  <a:pt x="54101" y="222885"/>
                </a:lnTo>
                <a:lnTo>
                  <a:pt x="55245" y="226441"/>
                </a:lnTo>
                <a:lnTo>
                  <a:pt x="55245" y="230505"/>
                </a:lnTo>
                <a:lnTo>
                  <a:pt x="54101" y="234569"/>
                </a:lnTo>
                <a:lnTo>
                  <a:pt x="52070" y="239013"/>
                </a:lnTo>
                <a:lnTo>
                  <a:pt x="48387" y="244094"/>
                </a:lnTo>
                <a:lnTo>
                  <a:pt x="42672" y="249681"/>
                </a:lnTo>
                <a:lnTo>
                  <a:pt x="21335" y="258825"/>
                </a:lnTo>
                <a:lnTo>
                  <a:pt x="16637" y="260857"/>
                </a:lnTo>
                <a:lnTo>
                  <a:pt x="12446" y="263398"/>
                </a:lnTo>
                <a:lnTo>
                  <a:pt x="7747" y="266954"/>
                </a:lnTo>
                <a:lnTo>
                  <a:pt x="4191" y="271018"/>
                </a:lnTo>
                <a:lnTo>
                  <a:pt x="2031" y="275590"/>
                </a:lnTo>
                <a:lnTo>
                  <a:pt x="507" y="280543"/>
                </a:lnTo>
                <a:lnTo>
                  <a:pt x="0" y="286131"/>
                </a:lnTo>
                <a:lnTo>
                  <a:pt x="15113" y="318643"/>
                </a:lnTo>
                <a:lnTo>
                  <a:pt x="18669" y="321691"/>
                </a:lnTo>
                <a:lnTo>
                  <a:pt x="22351" y="324231"/>
                </a:lnTo>
                <a:lnTo>
                  <a:pt x="26543" y="326771"/>
                </a:lnTo>
                <a:lnTo>
                  <a:pt x="30733" y="329311"/>
                </a:lnTo>
                <a:lnTo>
                  <a:pt x="34925" y="330835"/>
                </a:lnTo>
                <a:lnTo>
                  <a:pt x="39624" y="332232"/>
                </a:lnTo>
                <a:lnTo>
                  <a:pt x="43688" y="332740"/>
                </a:lnTo>
                <a:lnTo>
                  <a:pt x="48387" y="333248"/>
                </a:lnTo>
                <a:lnTo>
                  <a:pt x="54101" y="332740"/>
                </a:lnTo>
                <a:lnTo>
                  <a:pt x="59308" y="331216"/>
                </a:lnTo>
                <a:lnTo>
                  <a:pt x="64007" y="329311"/>
                </a:lnTo>
                <a:lnTo>
                  <a:pt x="68199" y="325755"/>
                </a:lnTo>
                <a:lnTo>
                  <a:pt x="71881" y="321691"/>
                </a:lnTo>
                <a:lnTo>
                  <a:pt x="74422" y="317119"/>
                </a:lnTo>
                <a:lnTo>
                  <a:pt x="76073" y="313055"/>
                </a:lnTo>
                <a:lnTo>
                  <a:pt x="77089" y="308482"/>
                </a:lnTo>
                <a:lnTo>
                  <a:pt x="78613" y="303911"/>
                </a:lnTo>
                <a:lnTo>
                  <a:pt x="80264" y="299847"/>
                </a:lnTo>
                <a:lnTo>
                  <a:pt x="82296" y="295275"/>
                </a:lnTo>
                <a:lnTo>
                  <a:pt x="85978" y="291719"/>
                </a:lnTo>
                <a:lnTo>
                  <a:pt x="91694" y="286638"/>
                </a:lnTo>
                <a:lnTo>
                  <a:pt x="96900" y="282701"/>
                </a:lnTo>
                <a:lnTo>
                  <a:pt x="101600" y="280543"/>
                </a:lnTo>
                <a:lnTo>
                  <a:pt x="105791" y="279654"/>
                </a:lnTo>
                <a:lnTo>
                  <a:pt x="109854" y="279654"/>
                </a:lnTo>
                <a:lnTo>
                  <a:pt x="113538" y="280543"/>
                </a:lnTo>
                <a:lnTo>
                  <a:pt x="117221" y="283082"/>
                </a:lnTo>
                <a:lnTo>
                  <a:pt x="120903" y="285623"/>
                </a:lnTo>
                <a:lnTo>
                  <a:pt x="124459" y="289687"/>
                </a:lnTo>
                <a:lnTo>
                  <a:pt x="128143" y="293750"/>
                </a:lnTo>
                <a:lnTo>
                  <a:pt x="136017" y="303911"/>
                </a:lnTo>
                <a:lnTo>
                  <a:pt x="145288" y="315087"/>
                </a:lnTo>
                <a:lnTo>
                  <a:pt x="150495" y="321183"/>
                </a:lnTo>
                <a:lnTo>
                  <a:pt x="156209" y="327279"/>
                </a:lnTo>
                <a:lnTo>
                  <a:pt x="159384" y="329692"/>
                </a:lnTo>
                <a:lnTo>
                  <a:pt x="163575" y="331724"/>
                </a:lnTo>
                <a:lnTo>
                  <a:pt x="167258" y="332740"/>
                </a:lnTo>
                <a:lnTo>
                  <a:pt x="171450" y="333248"/>
                </a:lnTo>
                <a:lnTo>
                  <a:pt x="198500" y="317627"/>
                </a:lnTo>
                <a:lnTo>
                  <a:pt x="205231" y="313055"/>
                </a:lnTo>
                <a:lnTo>
                  <a:pt x="229234" y="283082"/>
                </a:lnTo>
                <a:lnTo>
                  <a:pt x="230250" y="280162"/>
                </a:lnTo>
                <a:lnTo>
                  <a:pt x="230758" y="277113"/>
                </a:lnTo>
                <a:lnTo>
                  <a:pt x="230758" y="274066"/>
                </a:lnTo>
                <a:lnTo>
                  <a:pt x="223012" y="258318"/>
                </a:lnTo>
                <a:lnTo>
                  <a:pt x="201041" y="249174"/>
                </a:lnTo>
                <a:lnTo>
                  <a:pt x="196469" y="247142"/>
                </a:lnTo>
                <a:lnTo>
                  <a:pt x="192277" y="245110"/>
                </a:lnTo>
                <a:lnTo>
                  <a:pt x="188087" y="241554"/>
                </a:lnTo>
                <a:lnTo>
                  <a:pt x="184403" y="237490"/>
                </a:lnTo>
                <a:lnTo>
                  <a:pt x="182372" y="233044"/>
                </a:lnTo>
                <a:lnTo>
                  <a:pt x="180721" y="227965"/>
                </a:lnTo>
                <a:lnTo>
                  <a:pt x="180213" y="221869"/>
                </a:lnTo>
                <a:lnTo>
                  <a:pt x="180721" y="217805"/>
                </a:lnTo>
                <a:lnTo>
                  <a:pt x="181228" y="213232"/>
                </a:lnTo>
                <a:lnTo>
                  <a:pt x="182879" y="209169"/>
                </a:lnTo>
                <a:lnTo>
                  <a:pt x="184403" y="205105"/>
                </a:lnTo>
                <a:lnTo>
                  <a:pt x="186563" y="201041"/>
                </a:lnTo>
                <a:lnTo>
                  <a:pt x="189102" y="196976"/>
                </a:lnTo>
                <a:lnTo>
                  <a:pt x="192277" y="193421"/>
                </a:lnTo>
                <a:lnTo>
                  <a:pt x="195325" y="189992"/>
                </a:lnTo>
                <a:lnTo>
                  <a:pt x="199008" y="186944"/>
                </a:lnTo>
                <a:lnTo>
                  <a:pt x="202692" y="184404"/>
                </a:lnTo>
                <a:lnTo>
                  <a:pt x="224027" y="175768"/>
                </a:lnTo>
                <a:lnTo>
                  <a:pt x="228219" y="175260"/>
                </a:lnTo>
                <a:lnTo>
                  <a:pt x="233933" y="175768"/>
                </a:lnTo>
                <a:lnTo>
                  <a:pt x="239141" y="177292"/>
                </a:lnTo>
                <a:lnTo>
                  <a:pt x="244348" y="179324"/>
                </a:lnTo>
                <a:lnTo>
                  <a:pt x="248539" y="182880"/>
                </a:lnTo>
                <a:lnTo>
                  <a:pt x="252222" y="186944"/>
                </a:lnTo>
                <a:lnTo>
                  <a:pt x="254762" y="191388"/>
                </a:lnTo>
                <a:lnTo>
                  <a:pt x="256285" y="195961"/>
                </a:lnTo>
                <a:lnTo>
                  <a:pt x="257937" y="200532"/>
                </a:lnTo>
                <a:lnTo>
                  <a:pt x="258952" y="204597"/>
                </a:lnTo>
                <a:lnTo>
                  <a:pt x="260476" y="208661"/>
                </a:lnTo>
                <a:lnTo>
                  <a:pt x="262635" y="212725"/>
                </a:lnTo>
                <a:lnTo>
                  <a:pt x="265683" y="216788"/>
                </a:lnTo>
                <a:lnTo>
                  <a:pt x="281813" y="224409"/>
                </a:lnTo>
                <a:lnTo>
                  <a:pt x="284988" y="224409"/>
                </a:lnTo>
                <a:lnTo>
                  <a:pt x="288163" y="223900"/>
                </a:lnTo>
                <a:lnTo>
                  <a:pt x="291210" y="222885"/>
                </a:lnTo>
                <a:lnTo>
                  <a:pt x="294894" y="221869"/>
                </a:lnTo>
                <a:lnTo>
                  <a:pt x="326644" y="192912"/>
                </a:lnTo>
                <a:lnTo>
                  <a:pt x="331343" y="186944"/>
                </a:lnTo>
                <a:lnTo>
                  <a:pt x="335025" y="181356"/>
                </a:lnTo>
                <a:lnTo>
                  <a:pt x="340741" y="171704"/>
                </a:lnTo>
                <a:lnTo>
                  <a:pt x="342265" y="168656"/>
                </a:lnTo>
                <a:lnTo>
                  <a:pt x="342773" y="166624"/>
                </a:lnTo>
                <a:lnTo>
                  <a:pt x="342265" y="162560"/>
                </a:lnTo>
                <a:lnTo>
                  <a:pt x="341249" y="159004"/>
                </a:lnTo>
                <a:lnTo>
                  <a:pt x="339217" y="154940"/>
                </a:lnTo>
                <a:lnTo>
                  <a:pt x="336550" y="151892"/>
                </a:lnTo>
                <a:lnTo>
                  <a:pt x="330326" y="146304"/>
                </a:lnTo>
                <a:lnTo>
                  <a:pt x="324103" y="141350"/>
                </a:lnTo>
                <a:lnTo>
                  <a:pt x="312547" y="132206"/>
                </a:lnTo>
                <a:lnTo>
                  <a:pt x="302132" y="124587"/>
                </a:lnTo>
                <a:lnTo>
                  <a:pt x="298069" y="121031"/>
                </a:lnTo>
                <a:lnTo>
                  <a:pt x="293877" y="117475"/>
                </a:lnTo>
                <a:lnTo>
                  <a:pt x="291210" y="113918"/>
                </a:lnTo>
                <a:lnTo>
                  <a:pt x="288671" y="110362"/>
                </a:lnTo>
                <a:lnTo>
                  <a:pt x="287654" y="106806"/>
                </a:lnTo>
                <a:lnTo>
                  <a:pt x="287654" y="102743"/>
                </a:lnTo>
                <a:lnTo>
                  <a:pt x="288671" y="98679"/>
                </a:lnTo>
                <a:lnTo>
                  <a:pt x="290702" y="94234"/>
                </a:lnTo>
                <a:lnTo>
                  <a:pt x="294385" y="89154"/>
                </a:lnTo>
                <a:lnTo>
                  <a:pt x="300100" y="83566"/>
                </a:lnTo>
                <a:close/>
              </a:path>
            </a:pathLst>
          </a:custGeom>
          <a:ln w="12174">
            <a:solidFill>
              <a:srgbClr val="01BCC6"/>
            </a:solidFill>
          </a:ln>
        </p:spPr>
        <p:txBody>
          <a:bodyPr wrap="square" lIns="0" tIns="0" rIns="0" bIns="0" rtlCol="0"/>
          <a:lstStyle/>
          <a:p>
            <a:endParaRPr/>
          </a:p>
        </p:txBody>
      </p:sp>
      <p:sp>
        <p:nvSpPr>
          <p:cNvPr id="17" name="object 17"/>
          <p:cNvSpPr/>
          <p:nvPr/>
        </p:nvSpPr>
        <p:spPr>
          <a:xfrm>
            <a:off x="8148701" y="4481538"/>
            <a:ext cx="504825" cy="476250"/>
          </a:xfrm>
          <a:custGeom>
            <a:avLst/>
            <a:gdLst/>
            <a:ahLst/>
            <a:cxnLst/>
            <a:rect l="l" t="t" r="r" b="b"/>
            <a:pathLst>
              <a:path w="504825" h="476250">
                <a:moveTo>
                  <a:pt x="0" y="180949"/>
                </a:moveTo>
                <a:lnTo>
                  <a:pt x="0" y="457149"/>
                </a:lnTo>
                <a:lnTo>
                  <a:pt x="123698" y="457149"/>
                </a:lnTo>
                <a:lnTo>
                  <a:pt x="123698" y="180949"/>
                </a:lnTo>
                <a:lnTo>
                  <a:pt x="0" y="180949"/>
                </a:lnTo>
                <a:close/>
              </a:path>
              <a:path w="504825" h="476250">
                <a:moveTo>
                  <a:pt x="76073" y="256692"/>
                </a:moveTo>
                <a:lnTo>
                  <a:pt x="71500" y="255930"/>
                </a:lnTo>
                <a:lnTo>
                  <a:pt x="67564" y="255181"/>
                </a:lnTo>
                <a:lnTo>
                  <a:pt x="53721" y="234505"/>
                </a:lnTo>
                <a:lnTo>
                  <a:pt x="54482" y="229920"/>
                </a:lnTo>
                <a:lnTo>
                  <a:pt x="55372" y="226098"/>
                </a:lnTo>
                <a:lnTo>
                  <a:pt x="57657" y="222262"/>
                </a:lnTo>
                <a:lnTo>
                  <a:pt x="60705" y="219214"/>
                </a:lnTo>
                <a:lnTo>
                  <a:pt x="63753" y="216128"/>
                </a:lnTo>
                <a:lnTo>
                  <a:pt x="67564" y="214629"/>
                </a:lnTo>
                <a:lnTo>
                  <a:pt x="71500" y="213080"/>
                </a:lnTo>
                <a:lnTo>
                  <a:pt x="76073" y="212331"/>
                </a:lnTo>
                <a:lnTo>
                  <a:pt x="80645" y="213080"/>
                </a:lnTo>
                <a:lnTo>
                  <a:pt x="84454" y="214629"/>
                </a:lnTo>
                <a:lnTo>
                  <a:pt x="88392" y="216128"/>
                </a:lnTo>
                <a:lnTo>
                  <a:pt x="91440" y="219214"/>
                </a:lnTo>
                <a:lnTo>
                  <a:pt x="94488" y="222262"/>
                </a:lnTo>
                <a:lnTo>
                  <a:pt x="96774" y="226098"/>
                </a:lnTo>
                <a:lnTo>
                  <a:pt x="97535" y="229920"/>
                </a:lnTo>
                <a:lnTo>
                  <a:pt x="98425" y="234505"/>
                </a:lnTo>
                <a:lnTo>
                  <a:pt x="76073" y="256692"/>
                </a:lnTo>
                <a:close/>
              </a:path>
              <a:path w="504825" h="476250">
                <a:moveTo>
                  <a:pt x="133350" y="411822"/>
                </a:moveTo>
                <a:lnTo>
                  <a:pt x="179070" y="411822"/>
                </a:lnTo>
                <a:lnTo>
                  <a:pt x="193801" y="419290"/>
                </a:lnTo>
                <a:lnTo>
                  <a:pt x="214502" y="428294"/>
                </a:lnTo>
                <a:lnTo>
                  <a:pt x="270637" y="449999"/>
                </a:lnTo>
                <a:lnTo>
                  <a:pt x="318643" y="464235"/>
                </a:lnTo>
                <a:lnTo>
                  <a:pt x="334899" y="467956"/>
                </a:lnTo>
                <a:lnTo>
                  <a:pt x="350393" y="471703"/>
                </a:lnTo>
                <a:lnTo>
                  <a:pt x="365887" y="473951"/>
                </a:lnTo>
                <a:lnTo>
                  <a:pt x="379983" y="475462"/>
                </a:lnTo>
                <a:lnTo>
                  <a:pt x="393953" y="476199"/>
                </a:lnTo>
                <a:lnTo>
                  <a:pt x="417575" y="476199"/>
                </a:lnTo>
                <a:lnTo>
                  <a:pt x="430149" y="475462"/>
                </a:lnTo>
                <a:lnTo>
                  <a:pt x="467741" y="462724"/>
                </a:lnTo>
                <a:lnTo>
                  <a:pt x="472948" y="434263"/>
                </a:lnTo>
                <a:lnTo>
                  <a:pt x="472313" y="429031"/>
                </a:lnTo>
                <a:lnTo>
                  <a:pt x="470789" y="424548"/>
                </a:lnTo>
                <a:lnTo>
                  <a:pt x="467741" y="420052"/>
                </a:lnTo>
                <a:lnTo>
                  <a:pt x="463423" y="416305"/>
                </a:lnTo>
                <a:lnTo>
                  <a:pt x="467105" y="415569"/>
                </a:lnTo>
                <a:lnTo>
                  <a:pt x="470789" y="414058"/>
                </a:lnTo>
                <a:lnTo>
                  <a:pt x="474472" y="412559"/>
                </a:lnTo>
                <a:lnTo>
                  <a:pt x="486282" y="367639"/>
                </a:lnTo>
                <a:lnTo>
                  <a:pt x="486282" y="363893"/>
                </a:lnTo>
                <a:lnTo>
                  <a:pt x="486282" y="360908"/>
                </a:lnTo>
                <a:lnTo>
                  <a:pt x="485521" y="357149"/>
                </a:lnTo>
                <a:lnTo>
                  <a:pt x="483997" y="354177"/>
                </a:lnTo>
                <a:lnTo>
                  <a:pt x="480314" y="348919"/>
                </a:lnTo>
                <a:lnTo>
                  <a:pt x="478154" y="346671"/>
                </a:lnTo>
                <a:lnTo>
                  <a:pt x="475869" y="344423"/>
                </a:lnTo>
                <a:lnTo>
                  <a:pt x="496570" y="296494"/>
                </a:lnTo>
                <a:lnTo>
                  <a:pt x="496570" y="292747"/>
                </a:lnTo>
                <a:lnTo>
                  <a:pt x="496570" y="289026"/>
                </a:lnTo>
                <a:lnTo>
                  <a:pt x="495934" y="285280"/>
                </a:lnTo>
                <a:lnTo>
                  <a:pt x="485521" y="272541"/>
                </a:lnTo>
                <a:lnTo>
                  <a:pt x="504698" y="224624"/>
                </a:lnTo>
                <a:lnTo>
                  <a:pt x="472313" y="194678"/>
                </a:lnTo>
                <a:lnTo>
                  <a:pt x="453008" y="190919"/>
                </a:lnTo>
                <a:lnTo>
                  <a:pt x="432307" y="187947"/>
                </a:lnTo>
                <a:lnTo>
                  <a:pt x="400557" y="184924"/>
                </a:lnTo>
                <a:lnTo>
                  <a:pt x="362966" y="182689"/>
                </a:lnTo>
                <a:lnTo>
                  <a:pt x="324612" y="180441"/>
                </a:lnTo>
                <a:lnTo>
                  <a:pt x="329692" y="171462"/>
                </a:lnTo>
                <a:lnTo>
                  <a:pt x="334137" y="160985"/>
                </a:lnTo>
                <a:lnTo>
                  <a:pt x="338581" y="149758"/>
                </a:lnTo>
                <a:lnTo>
                  <a:pt x="341502" y="137769"/>
                </a:lnTo>
                <a:lnTo>
                  <a:pt x="344550" y="125780"/>
                </a:lnTo>
                <a:lnTo>
                  <a:pt x="347472" y="113055"/>
                </a:lnTo>
                <a:lnTo>
                  <a:pt x="350393" y="88366"/>
                </a:lnTo>
                <a:lnTo>
                  <a:pt x="352678" y="65887"/>
                </a:lnTo>
                <a:lnTo>
                  <a:pt x="354075" y="47167"/>
                </a:lnTo>
                <a:lnTo>
                  <a:pt x="354075" y="29946"/>
                </a:lnTo>
                <a:lnTo>
                  <a:pt x="354075" y="24688"/>
                </a:lnTo>
                <a:lnTo>
                  <a:pt x="351917" y="18694"/>
                </a:lnTo>
                <a:lnTo>
                  <a:pt x="324612" y="0"/>
                </a:lnTo>
                <a:lnTo>
                  <a:pt x="313435" y="749"/>
                </a:lnTo>
                <a:lnTo>
                  <a:pt x="306070" y="2247"/>
                </a:lnTo>
                <a:lnTo>
                  <a:pt x="300227" y="4495"/>
                </a:lnTo>
                <a:lnTo>
                  <a:pt x="295782" y="6743"/>
                </a:lnTo>
                <a:lnTo>
                  <a:pt x="283972" y="44919"/>
                </a:lnTo>
                <a:lnTo>
                  <a:pt x="266192" y="92087"/>
                </a:lnTo>
                <a:lnTo>
                  <a:pt x="250698" y="120548"/>
                </a:lnTo>
                <a:lnTo>
                  <a:pt x="244094" y="127279"/>
                </a:lnTo>
                <a:lnTo>
                  <a:pt x="233679" y="137769"/>
                </a:lnTo>
                <a:lnTo>
                  <a:pt x="209296" y="160985"/>
                </a:lnTo>
                <a:lnTo>
                  <a:pt x="176910" y="190919"/>
                </a:lnTo>
                <a:lnTo>
                  <a:pt x="133350" y="190919"/>
                </a:lnTo>
              </a:path>
            </a:pathLst>
          </a:custGeom>
          <a:ln w="12174">
            <a:solidFill>
              <a:srgbClr val="FFFFFF"/>
            </a:solidFill>
          </a:ln>
        </p:spPr>
        <p:txBody>
          <a:bodyPr wrap="square" lIns="0" tIns="0" rIns="0" bIns="0" rtlCol="0"/>
          <a:lstStyle/>
          <a:p>
            <a:endParaRPr/>
          </a:p>
        </p:txBody>
      </p:sp>
      <p:sp>
        <p:nvSpPr>
          <p:cNvPr id="21" name="object 21"/>
          <p:cNvSpPr txBox="1"/>
          <p:nvPr/>
        </p:nvSpPr>
        <p:spPr>
          <a:xfrm>
            <a:off x="6847702" y="1222586"/>
            <a:ext cx="1895475" cy="758190"/>
          </a:xfrm>
          <a:prstGeom prst="rect">
            <a:avLst/>
          </a:prstGeom>
        </p:spPr>
        <p:txBody>
          <a:bodyPr vert="horz" wrap="square" lIns="0" tIns="13335" rIns="0" bIns="0" rtlCol="0">
            <a:spAutoFit/>
          </a:bodyPr>
          <a:lstStyle/>
          <a:p>
            <a:pPr marL="12700">
              <a:lnSpc>
                <a:spcPct val="100000"/>
              </a:lnSpc>
              <a:spcBef>
                <a:spcPts val="105"/>
              </a:spcBef>
            </a:pPr>
            <a:r>
              <a:rPr sz="4800" spc="-114">
                <a:solidFill>
                  <a:srgbClr val="FFFFFF"/>
                </a:solidFill>
                <a:latin typeface="Palatino Linotype"/>
                <a:cs typeface="Palatino Linotype"/>
              </a:rPr>
              <a:t>MATH</a:t>
            </a:r>
            <a:endParaRPr sz="4800">
              <a:latin typeface="Palatino Linotype"/>
              <a:cs typeface="Palatino Linotype"/>
            </a:endParaRPr>
          </a:p>
        </p:txBody>
      </p:sp>
      <p:sp>
        <p:nvSpPr>
          <p:cNvPr id="22" name="object 22"/>
          <p:cNvSpPr txBox="1"/>
          <p:nvPr/>
        </p:nvSpPr>
        <p:spPr>
          <a:xfrm>
            <a:off x="8408669" y="526872"/>
            <a:ext cx="171450" cy="182880"/>
          </a:xfrm>
          <a:prstGeom prst="rect">
            <a:avLst/>
          </a:prstGeom>
        </p:spPr>
        <p:txBody>
          <a:bodyPr vert="horz" wrap="square" lIns="0" tIns="0" rIns="0" bIns="0" rtlCol="0">
            <a:spAutoFit/>
          </a:bodyPr>
          <a:lstStyle/>
          <a:p>
            <a:pPr>
              <a:lnSpc>
                <a:spcPts val="1425"/>
              </a:lnSpc>
            </a:pPr>
            <a:r>
              <a:rPr sz="1200" spc="-25">
                <a:solidFill>
                  <a:srgbClr val="A6BBC8"/>
                </a:solidFill>
                <a:latin typeface="Tahoma"/>
                <a:cs typeface="Tahoma"/>
              </a:rPr>
              <a:t>22</a:t>
            </a:r>
            <a:endParaRPr sz="1200">
              <a:latin typeface="Tahoma"/>
              <a:cs typeface="Tahoma"/>
            </a:endParaRPr>
          </a:p>
        </p:txBody>
      </p:sp>
      <p:sp>
        <p:nvSpPr>
          <p:cNvPr id="28" name="object 28"/>
          <p:cNvSpPr txBox="1">
            <a:spLocks noGrp="1"/>
          </p:cNvSpPr>
          <p:nvPr>
            <p:ph type="title"/>
          </p:nvPr>
        </p:nvSpPr>
        <p:spPr>
          <a:xfrm>
            <a:off x="7413243" y="619073"/>
            <a:ext cx="1178536" cy="446917"/>
          </a:xfrm>
          <a:prstGeom prst="rect">
            <a:avLst/>
          </a:prstGeom>
        </p:spPr>
        <p:txBody>
          <a:bodyPr vert="horz" wrap="square" lIns="0" tIns="15875" rIns="0" bIns="0" rtlCol="0" anchor="t">
            <a:spAutoFit/>
          </a:bodyPr>
          <a:lstStyle/>
          <a:p>
            <a:pPr marL="12700">
              <a:spcBef>
                <a:spcPts val="125"/>
              </a:spcBef>
            </a:pPr>
            <a:br>
              <a:rPr lang="en-US" sz="1400" spc="-20">
                <a:solidFill>
                  <a:srgbClr val="000000"/>
                </a:solidFill>
                <a:latin typeface="Arial"/>
                <a:cs typeface="Arial"/>
              </a:rPr>
            </a:br>
            <a:endParaRPr sz="1400">
              <a:latin typeface="Arial"/>
              <a:cs typeface="Arial"/>
            </a:endParaRPr>
          </a:p>
        </p:txBody>
      </p:sp>
      <p:sp>
        <p:nvSpPr>
          <p:cNvPr id="29" name="object 29"/>
          <p:cNvSpPr txBox="1"/>
          <p:nvPr/>
        </p:nvSpPr>
        <p:spPr>
          <a:xfrm>
            <a:off x="5219700" y="1990725"/>
            <a:ext cx="438150" cy="304800"/>
          </a:xfrm>
          <a:prstGeom prst="rect">
            <a:avLst/>
          </a:prstGeom>
          <a:solidFill>
            <a:srgbClr val="FFFFFF"/>
          </a:solidFill>
        </p:spPr>
        <p:txBody>
          <a:bodyPr vert="horz" wrap="square" lIns="0" tIns="92075" rIns="0" bIns="0" rtlCol="0" anchor="t">
            <a:spAutoFit/>
          </a:bodyPr>
          <a:lstStyle/>
          <a:p>
            <a:pPr marL="100330">
              <a:lnSpc>
                <a:spcPts val="1675"/>
              </a:lnSpc>
              <a:spcBef>
                <a:spcPts val="725"/>
              </a:spcBef>
            </a:pPr>
            <a:endParaRPr sz="1400" b="1" spc="-25">
              <a:latin typeface="Tahoma"/>
              <a:cs typeface="Tahoma"/>
            </a:endParaRPr>
          </a:p>
        </p:txBody>
      </p:sp>
      <p:sp>
        <p:nvSpPr>
          <p:cNvPr id="32" name="object 32"/>
          <p:cNvSpPr txBox="1"/>
          <p:nvPr/>
        </p:nvSpPr>
        <p:spPr>
          <a:xfrm>
            <a:off x="5067300" y="657225"/>
            <a:ext cx="428625" cy="304800"/>
          </a:xfrm>
          <a:prstGeom prst="rect">
            <a:avLst/>
          </a:prstGeom>
          <a:solidFill>
            <a:srgbClr val="FFFFFF"/>
          </a:solidFill>
        </p:spPr>
        <p:txBody>
          <a:bodyPr vert="horz" wrap="square" lIns="0" tIns="85090" rIns="0" bIns="0" rtlCol="0">
            <a:spAutoFit/>
          </a:bodyPr>
          <a:lstStyle/>
          <a:p>
            <a:pPr marL="98425">
              <a:lnSpc>
                <a:spcPct val="100000"/>
              </a:lnSpc>
              <a:spcBef>
                <a:spcPts val="670"/>
              </a:spcBef>
            </a:pPr>
            <a:r>
              <a:rPr sz="1400" b="1" spc="-25">
                <a:latin typeface="Tahoma"/>
                <a:cs typeface="Tahoma"/>
              </a:rPr>
              <a:t>15</a:t>
            </a:r>
            <a:endParaRPr sz="1400">
              <a:latin typeface="Tahoma"/>
              <a:cs typeface="Tahoma"/>
            </a:endParaRPr>
          </a:p>
        </p:txBody>
      </p:sp>
      <p:sp>
        <p:nvSpPr>
          <p:cNvPr id="33" name="object 33"/>
          <p:cNvSpPr/>
          <p:nvPr/>
        </p:nvSpPr>
        <p:spPr>
          <a:xfrm>
            <a:off x="6067425" y="0"/>
            <a:ext cx="495300" cy="371475"/>
          </a:xfrm>
          <a:custGeom>
            <a:avLst/>
            <a:gdLst/>
            <a:ahLst/>
            <a:cxnLst/>
            <a:rect l="l" t="t" r="r" b="b"/>
            <a:pathLst>
              <a:path w="495300" h="371475">
                <a:moveTo>
                  <a:pt x="495300" y="0"/>
                </a:moveTo>
                <a:lnTo>
                  <a:pt x="0" y="0"/>
                </a:lnTo>
                <a:lnTo>
                  <a:pt x="0" y="371475"/>
                </a:lnTo>
                <a:lnTo>
                  <a:pt x="495300" y="371475"/>
                </a:lnTo>
                <a:lnTo>
                  <a:pt x="495300" y="0"/>
                </a:lnTo>
                <a:close/>
              </a:path>
            </a:pathLst>
          </a:custGeom>
          <a:solidFill>
            <a:srgbClr val="FFFFFF"/>
          </a:solidFill>
        </p:spPr>
        <p:txBody>
          <a:bodyPr wrap="square" lIns="0" tIns="0" rIns="0" bIns="0" rtlCol="0"/>
          <a:lstStyle/>
          <a:p>
            <a:endParaRPr/>
          </a:p>
        </p:txBody>
      </p:sp>
      <p:pic>
        <p:nvPicPr>
          <p:cNvPr id="35" name="Picture 34" descr="A pink paper with writing on it&#10;&#10;Description automatically generated">
            <a:extLst>
              <a:ext uri="{FF2B5EF4-FFF2-40B4-BE49-F238E27FC236}">
                <a16:creationId xmlns:a16="http://schemas.microsoft.com/office/drawing/2014/main" id="{37942DFC-1710-CB14-4080-665C3A2F1830}"/>
              </a:ext>
            </a:extLst>
          </p:cNvPr>
          <p:cNvPicPr>
            <a:picLocks noChangeAspect="1"/>
          </p:cNvPicPr>
          <p:nvPr/>
        </p:nvPicPr>
        <p:blipFill>
          <a:blip r:embed="rId7"/>
          <a:stretch>
            <a:fillRect/>
          </a:stretch>
        </p:blipFill>
        <p:spPr>
          <a:xfrm>
            <a:off x="2870979" y="479935"/>
            <a:ext cx="2000250" cy="2695575"/>
          </a:xfrm>
          <a:prstGeom prst="rect">
            <a:avLst/>
          </a:prstGeom>
        </p:spPr>
      </p:pic>
      <p:pic>
        <p:nvPicPr>
          <p:cNvPr id="36" name="Picture 35" descr="A blue notebook on a wood surface&#10;&#10;Description automatically generated">
            <a:extLst>
              <a:ext uri="{FF2B5EF4-FFF2-40B4-BE49-F238E27FC236}">
                <a16:creationId xmlns:a16="http://schemas.microsoft.com/office/drawing/2014/main" id="{24A33A35-572D-CA04-8ABC-60A946BB53EA}"/>
              </a:ext>
            </a:extLst>
          </p:cNvPr>
          <p:cNvPicPr>
            <a:picLocks noChangeAspect="1"/>
          </p:cNvPicPr>
          <p:nvPr/>
        </p:nvPicPr>
        <p:blipFill>
          <a:blip r:embed="rId8"/>
          <a:stretch>
            <a:fillRect/>
          </a:stretch>
        </p:blipFill>
        <p:spPr>
          <a:xfrm>
            <a:off x="4876620" y="512284"/>
            <a:ext cx="2000250" cy="2695575"/>
          </a:xfrm>
          <a:prstGeom prst="rect">
            <a:avLst/>
          </a:prstGeom>
        </p:spPr>
      </p:pic>
      <p:sp>
        <p:nvSpPr>
          <p:cNvPr id="37" name="TextBox 3">
            <a:extLst>
              <a:ext uri="{FF2B5EF4-FFF2-40B4-BE49-F238E27FC236}">
                <a16:creationId xmlns:a16="http://schemas.microsoft.com/office/drawing/2014/main" id="{E2F96A2D-A998-D9F1-18D3-23007A1DA841}"/>
              </a:ext>
            </a:extLst>
          </p:cNvPr>
          <p:cNvSpPr txBox="1"/>
          <p:nvPr/>
        </p:nvSpPr>
        <p:spPr>
          <a:xfrm>
            <a:off x="741458" y="3143352"/>
            <a:ext cx="3128155" cy="1477328"/>
          </a:xfrm>
          <a:prstGeom prst="rect">
            <a:avLst/>
          </a:prstGeom>
          <a:solidFill>
            <a:schemeClr val="bg1"/>
          </a:solidFill>
          <a:ln w="5715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Grades:</a:t>
            </a:r>
          </a:p>
          <a:p>
            <a:r>
              <a:rPr lang="en-US"/>
              <a:t>45% Tests</a:t>
            </a:r>
          </a:p>
          <a:p>
            <a:r>
              <a:rPr lang="en-US"/>
              <a:t>30% Quizzes</a:t>
            </a:r>
          </a:p>
          <a:p>
            <a:r>
              <a:rPr lang="en-US"/>
              <a:t>15% Classwork</a:t>
            </a:r>
          </a:p>
          <a:p>
            <a:r>
              <a:rPr lang="en-US"/>
              <a:t>10% Final Exam</a:t>
            </a:r>
          </a:p>
        </p:txBody>
      </p:sp>
      <p:sp>
        <p:nvSpPr>
          <p:cNvPr id="38" name="TextBox 37">
            <a:extLst>
              <a:ext uri="{FF2B5EF4-FFF2-40B4-BE49-F238E27FC236}">
                <a16:creationId xmlns:a16="http://schemas.microsoft.com/office/drawing/2014/main" id="{9A1752C7-2725-71DD-A131-CA0CA9EA20C9}"/>
              </a:ext>
            </a:extLst>
          </p:cNvPr>
          <p:cNvSpPr txBox="1"/>
          <p:nvPr/>
        </p:nvSpPr>
        <p:spPr>
          <a:xfrm>
            <a:off x="4098773" y="3236232"/>
            <a:ext cx="41010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latin typeface="Aptos"/>
              </a:rPr>
              <a:t>Topics Covered:</a:t>
            </a:r>
            <a:endParaRPr lang="en-US" sz="1200">
              <a:solidFill>
                <a:srgbClr val="000000"/>
              </a:solidFill>
              <a:latin typeface="Aptos"/>
            </a:endParaRPr>
          </a:p>
          <a:p>
            <a:pPr marL="285750" indent="-285750" algn="l">
              <a:buFont typeface="Calibri,Sans-Serif"/>
              <a:buChar char="•"/>
            </a:pPr>
            <a:r>
              <a:rPr lang="en-US" sz="1200">
                <a:latin typeface="Aptos"/>
              </a:rPr>
              <a:t>Number Sense ( Integers, Rational Numbers, Percents etc.)</a:t>
            </a:r>
          </a:p>
          <a:p>
            <a:pPr marL="285750" indent="-285750" algn="l">
              <a:buFont typeface="Calibri,Sans-Serif"/>
              <a:buChar char="•"/>
            </a:pPr>
            <a:r>
              <a:rPr lang="en-US" sz="1200">
                <a:latin typeface="Aptos"/>
              </a:rPr>
              <a:t>Ratios and Proportions (Measurement, tables, etc.)</a:t>
            </a:r>
          </a:p>
          <a:p>
            <a:pPr marL="285750" indent="-285750" algn="l">
              <a:buFont typeface="Calibri,Sans-Serif"/>
              <a:buChar char="•"/>
            </a:pPr>
            <a:r>
              <a:rPr lang="en-US" sz="1200">
                <a:latin typeface="Aptos"/>
              </a:rPr>
              <a:t>Expressions and Equations (solving for x, PEMDAS, etc.)</a:t>
            </a:r>
          </a:p>
          <a:p>
            <a:pPr marL="285750" indent="-285750" algn="l">
              <a:buFont typeface="Calibri,Sans-Serif"/>
              <a:buChar char="•"/>
            </a:pPr>
            <a:r>
              <a:rPr lang="en-US" sz="1200">
                <a:latin typeface="Aptos"/>
              </a:rPr>
              <a:t>Geometry (area, volume, etc.)</a:t>
            </a:r>
          </a:p>
          <a:p>
            <a:pPr marL="285750" indent="-285750" algn="l">
              <a:buFont typeface="Calibri,Sans-Serif"/>
              <a:buChar char="•"/>
            </a:pPr>
            <a:r>
              <a:rPr lang="en-US" sz="1200">
                <a:latin typeface="Aptos"/>
              </a:rPr>
              <a:t>Statistics and Probability (representing data, etc.)</a:t>
            </a:r>
            <a:endParaRPr 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7951" y="490601"/>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sp>
        <p:nvSpPr>
          <p:cNvPr id="3" name="object 3"/>
          <p:cNvSpPr txBox="1"/>
          <p:nvPr/>
        </p:nvSpPr>
        <p:spPr>
          <a:xfrm>
            <a:off x="6802059" y="765464"/>
            <a:ext cx="1496695" cy="941705"/>
          </a:xfrm>
          <a:prstGeom prst="rect">
            <a:avLst/>
          </a:prstGeom>
        </p:spPr>
        <p:txBody>
          <a:bodyPr vert="horz" wrap="square" lIns="0" tIns="13970" rIns="0" bIns="0" rtlCol="0">
            <a:spAutoFit/>
          </a:bodyPr>
          <a:lstStyle/>
          <a:p>
            <a:pPr marL="12700">
              <a:lnSpc>
                <a:spcPct val="100000"/>
              </a:lnSpc>
              <a:spcBef>
                <a:spcPts val="110"/>
              </a:spcBef>
            </a:pPr>
            <a:r>
              <a:rPr sz="6000" spc="-125">
                <a:solidFill>
                  <a:srgbClr val="FFFFFF"/>
                </a:solidFill>
                <a:latin typeface="Palatino Linotype"/>
                <a:cs typeface="Palatino Linotype"/>
              </a:rPr>
              <a:t>ELA</a:t>
            </a:r>
            <a:endParaRPr sz="6000">
              <a:latin typeface="Palatino Linotype"/>
              <a:cs typeface="Palatino Linotype"/>
            </a:endParaRPr>
          </a:p>
        </p:txBody>
      </p:sp>
      <p:sp>
        <p:nvSpPr>
          <p:cNvPr id="4" name="object 4"/>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23</a:t>
            </a:r>
            <a:endParaRPr sz="1200">
              <a:latin typeface="Tahoma"/>
              <a:cs typeface="Tahoma"/>
            </a:endParaRPr>
          </a:p>
        </p:txBody>
      </p:sp>
      <p:pic>
        <p:nvPicPr>
          <p:cNvPr id="5" name="object 5"/>
          <p:cNvPicPr/>
          <p:nvPr/>
        </p:nvPicPr>
        <p:blipFill>
          <a:blip r:embed="rId2" cstate="print"/>
          <a:stretch>
            <a:fillRect/>
          </a:stretch>
        </p:blipFill>
        <p:spPr>
          <a:xfrm>
            <a:off x="6085360" y="1702185"/>
            <a:ext cx="1094828" cy="1440421"/>
          </a:xfrm>
          <a:prstGeom prst="rect">
            <a:avLst/>
          </a:prstGeom>
        </p:spPr>
      </p:pic>
      <p:grpSp>
        <p:nvGrpSpPr>
          <p:cNvPr id="6" name="object 6"/>
          <p:cNvGrpSpPr/>
          <p:nvPr/>
        </p:nvGrpSpPr>
        <p:grpSpPr>
          <a:xfrm>
            <a:off x="-4443" y="2298068"/>
            <a:ext cx="2210435" cy="2899410"/>
            <a:chOff x="146519" y="2244153"/>
            <a:chExt cx="2210435" cy="2899410"/>
          </a:xfrm>
        </p:grpSpPr>
        <p:pic>
          <p:nvPicPr>
            <p:cNvPr id="7" name="object 7"/>
            <p:cNvPicPr/>
            <p:nvPr/>
          </p:nvPicPr>
          <p:blipFill>
            <a:blip r:embed="rId3" cstate="print"/>
            <a:stretch>
              <a:fillRect/>
            </a:stretch>
          </p:blipFill>
          <p:spPr>
            <a:xfrm>
              <a:off x="146519" y="3828228"/>
              <a:ext cx="1625549" cy="1315270"/>
            </a:xfrm>
            <a:prstGeom prst="rect">
              <a:avLst/>
            </a:prstGeom>
          </p:spPr>
        </p:pic>
        <p:pic>
          <p:nvPicPr>
            <p:cNvPr id="8" name="object 8"/>
            <p:cNvPicPr/>
            <p:nvPr/>
          </p:nvPicPr>
          <p:blipFill>
            <a:blip r:embed="rId4" cstate="print"/>
            <a:stretch>
              <a:fillRect/>
            </a:stretch>
          </p:blipFill>
          <p:spPr>
            <a:xfrm>
              <a:off x="988377" y="2244153"/>
              <a:ext cx="1367980" cy="1776691"/>
            </a:xfrm>
            <a:prstGeom prst="rect">
              <a:avLst/>
            </a:prstGeom>
          </p:spPr>
        </p:pic>
      </p:grpSp>
      <p:grpSp>
        <p:nvGrpSpPr>
          <p:cNvPr id="9" name="object 9"/>
          <p:cNvGrpSpPr/>
          <p:nvPr/>
        </p:nvGrpSpPr>
        <p:grpSpPr>
          <a:xfrm>
            <a:off x="3486150" y="18923"/>
            <a:ext cx="5657850" cy="4558194"/>
            <a:chOff x="3486150" y="18923"/>
            <a:chExt cx="5657850" cy="4558194"/>
          </a:xfrm>
        </p:grpSpPr>
        <p:pic>
          <p:nvPicPr>
            <p:cNvPr id="10" name="object 10"/>
            <p:cNvPicPr/>
            <p:nvPr/>
          </p:nvPicPr>
          <p:blipFill>
            <a:blip r:embed="rId5" cstate="print"/>
            <a:stretch>
              <a:fillRect/>
            </a:stretch>
          </p:blipFill>
          <p:spPr>
            <a:xfrm>
              <a:off x="6134100" y="18923"/>
              <a:ext cx="3009900" cy="2728976"/>
            </a:xfrm>
            <a:prstGeom prst="rect">
              <a:avLst/>
            </a:prstGeom>
          </p:spPr>
        </p:pic>
        <p:pic>
          <p:nvPicPr>
            <p:cNvPr id="11" name="object 11"/>
            <p:cNvPicPr/>
            <p:nvPr/>
          </p:nvPicPr>
          <p:blipFill>
            <a:blip r:embed="rId6" cstate="print"/>
            <a:stretch>
              <a:fillRect/>
            </a:stretch>
          </p:blipFill>
          <p:spPr>
            <a:xfrm>
              <a:off x="6829425" y="733361"/>
              <a:ext cx="1433449" cy="1157287"/>
            </a:xfrm>
            <a:prstGeom prst="rect">
              <a:avLst/>
            </a:prstGeom>
          </p:spPr>
        </p:pic>
        <p:pic>
          <p:nvPicPr>
            <p:cNvPr id="12" name="object 12"/>
            <p:cNvPicPr/>
            <p:nvPr/>
          </p:nvPicPr>
          <p:blipFill>
            <a:blip r:embed="rId7" cstate="print"/>
            <a:stretch>
              <a:fillRect/>
            </a:stretch>
          </p:blipFill>
          <p:spPr>
            <a:xfrm>
              <a:off x="6203314" y="63119"/>
              <a:ext cx="2925064" cy="2599308"/>
            </a:xfrm>
            <a:prstGeom prst="rect">
              <a:avLst/>
            </a:prstGeom>
          </p:spPr>
        </p:pic>
        <p:sp>
          <p:nvSpPr>
            <p:cNvPr id="13" name="object 13"/>
            <p:cNvSpPr/>
            <p:nvPr/>
          </p:nvSpPr>
          <p:spPr>
            <a:xfrm>
              <a:off x="6203314" y="63119"/>
              <a:ext cx="2925445" cy="2599690"/>
            </a:xfrm>
            <a:custGeom>
              <a:avLst/>
              <a:gdLst/>
              <a:ahLst/>
              <a:cxnLst/>
              <a:rect l="l" t="t" r="r" b="b"/>
              <a:pathLst>
                <a:path w="2925445" h="2599690">
                  <a:moveTo>
                    <a:pt x="182245" y="91566"/>
                  </a:moveTo>
                  <a:lnTo>
                    <a:pt x="1229994" y="648588"/>
                  </a:lnTo>
                  <a:lnTo>
                    <a:pt x="1990089" y="0"/>
                  </a:lnTo>
                  <a:lnTo>
                    <a:pt x="1877440" y="992885"/>
                  </a:lnTo>
                  <a:lnTo>
                    <a:pt x="2925064" y="1549907"/>
                  </a:lnTo>
                  <a:lnTo>
                    <a:pt x="1807844" y="1606422"/>
                  </a:lnTo>
                  <a:lnTo>
                    <a:pt x="1695195" y="2599308"/>
                  </a:lnTo>
                  <a:lnTo>
                    <a:pt x="1117345" y="1641475"/>
                  </a:lnTo>
                  <a:lnTo>
                    <a:pt x="0" y="1697989"/>
                  </a:lnTo>
                  <a:lnTo>
                    <a:pt x="760221" y="1049401"/>
                  </a:lnTo>
                  <a:lnTo>
                    <a:pt x="182245" y="91566"/>
                  </a:lnTo>
                  <a:close/>
                </a:path>
              </a:pathLst>
            </a:custGeom>
            <a:ln w="9524">
              <a:solidFill>
                <a:srgbClr val="52A4B3"/>
              </a:solidFill>
            </a:ln>
          </p:spPr>
          <p:txBody>
            <a:bodyPr wrap="square" lIns="0" tIns="0" rIns="0" bIns="0" rtlCol="0"/>
            <a:lstStyle/>
            <a:p>
              <a:endParaRPr/>
            </a:p>
          </p:txBody>
        </p:sp>
        <p:pic>
          <p:nvPicPr>
            <p:cNvPr id="15" name="object 15"/>
            <p:cNvPicPr/>
            <p:nvPr/>
          </p:nvPicPr>
          <p:blipFill>
            <a:blip r:embed="rId8" cstate="print"/>
            <a:stretch>
              <a:fillRect/>
            </a:stretch>
          </p:blipFill>
          <p:spPr>
            <a:xfrm>
              <a:off x="7400544" y="2608986"/>
              <a:ext cx="1465059" cy="1968131"/>
            </a:xfrm>
            <a:prstGeom prst="rect">
              <a:avLst/>
            </a:prstGeom>
          </p:spPr>
        </p:pic>
        <p:pic>
          <p:nvPicPr>
            <p:cNvPr id="16" name="object 16"/>
            <p:cNvPicPr/>
            <p:nvPr/>
          </p:nvPicPr>
          <p:blipFill>
            <a:blip r:embed="rId9" cstate="print"/>
            <a:stretch>
              <a:fillRect/>
            </a:stretch>
          </p:blipFill>
          <p:spPr>
            <a:xfrm>
              <a:off x="3486150" y="323723"/>
              <a:ext cx="2595626" cy="1805051"/>
            </a:xfrm>
            <a:prstGeom prst="rect">
              <a:avLst/>
            </a:prstGeom>
          </p:spPr>
        </p:pic>
        <p:pic>
          <p:nvPicPr>
            <p:cNvPr id="17" name="object 17"/>
            <p:cNvPicPr/>
            <p:nvPr/>
          </p:nvPicPr>
          <p:blipFill>
            <a:blip r:embed="rId10" cstate="print"/>
            <a:stretch>
              <a:fillRect/>
            </a:stretch>
          </p:blipFill>
          <p:spPr>
            <a:xfrm>
              <a:off x="3876675" y="685736"/>
              <a:ext cx="1814576" cy="1128712"/>
            </a:xfrm>
            <a:prstGeom prst="rect">
              <a:avLst/>
            </a:prstGeom>
          </p:spPr>
        </p:pic>
        <p:pic>
          <p:nvPicPr>
            <p:cNvPr id="18" name="object 18"/>
            <p:cNvPicPr/>
            <p:nvPr/>
          </p:nvPicPr>
          <p:blipFill>
            <a:blip r:embed="rId11" cstate="print"/>
            <a:stretch>
              <a:fillRect/>
            </a:stretch>
          </p:blipFill>
          <p:spPr>
            <a:xfrm>
              <a:off x="3548126" y="366775"/>
              <a:ext cx="2476500" cy="1685925"/>
            </a:xfrm>
            <a:prstGeom prst="rect">
              <a:avLst/>
            </a:prstGeom>
          </p:spPr>
        </p:pic>
        <p:sp>
          <p:nvSpPr>
            <p:cNvPr id="19" name="object 19"/>
            <p:cNvSpPr/>
            <p:nvPr/>
          </p:nvSpPr>
          <p:spPr>
            <a:xfrm>
              <a:off x="3548126" y="366775"/>
              <a:ext cx="2476500" cy="1685925"/>
            </a:xfrm>
            <a:custGeom>
              <a:avLst/>
              <a:gdLst/>
              <a:ahLst/>
              <a:cxnLst/>
              <a:rect l="l" t="t" r="r" b="b"/>
              <a:pathLst>
                <a:path w="2476500" h="1685925">
                  <a:moveTo>
                    <a:pt x="0" y="842899"/>
                  </a:moveTo>
                  <a:lnTo>
                    <a:pt x="1274" y="804311"/>
                  </a:lnTo>
                  <a:lnTo>
                    <a:pt x="5060" y="766168"/>
                  </a:lnTo>
                  <a:lnTo>
                    <a:pt x="11303" y="728509"/>
                  </a:lnTo>
                  <a:lnTo>
                    <a:pt x="19948" y="691370"/>
                  </a:lnTo>
                  <a:lnTo>
                    <a:pt x="30942" y="654788"/>
                  </a:lnTo>
                  <a:lnTo>
                    <a:pt x="44229" y="618801"/>
                  </a:lnTo>
                  <a:lnTo>
                    <a:pt x="59755" y="583446"/>
                  </a:lnTo>
                  <a:lnTo>
                    <a:pt x="77464" y="548759"/>
                  </a:lnTo>
                  <a:lnTo>
                    <a:pt x="97303" y="514778"/>
                  </a:lnTo>
                  <a:lnTo>
                    <a:pt x="119217" y="481541"/>
                  </a:lnTo>
                  <a:lnTo>
                    <a:pt x="143151" y="449083"/>
                  </a:lnTo>
                  <a:lnTo>
                    <a:pt x="169051" y="417444"/>
                  </a:lnTo>
                  <a:lnTo>
                    <a:pt x="196861" y="386659"/>
                  </a:lnTo>
                  <a:lnTo>
                    <a:pt x="226528" y="356766"/>
                  </a:lnTo>
                  <a:lnTo>
                    <a:pt x="257996" y="327802"/>
                  </a:lnTo>
                  <a:lnTo>
                    <a:pt x="291211" y="299804"/>
                  </a:lnTo>
                  <a:lnTo>
                    <a:pt x="326119" y="272810"/>
                  </a:lnTo>
                  <a:lnTo>
                    <a:pt x="362664" y="246856"/>
                  </a:lnTo>
                  <a:lnTo>
                    <a:pt x="400792" y="221980"/>
                  </a:lnTo>
                  <a:lnTo>
                    <a:pt x="440449" y="198218"/>
                  </a:lnTo>
                  <a:lnTo>
                    <a:pt x="481580" y="175609"/>
                  </a:lnTo>
                  <a:lnTo>
                    <a:pt x="524130" y="154189"/>
                  </a:lnTo>
                  <a:lnTo>
                    <a:pt x="568044" y="133996"/>
                  </a:lnTo>
                  <a:lnTo>
                    <a:pt x="613268" y="115066"/>
                  </a:lnTo>
                  <a:lnTo>
                    <a:pt x="659748" y="97437"/>
                  </a:lnTo>
                  <a:lnTo>
                    <a:pt x="707428" y="81146"/>
                  </a:lnTo>
                  <a:lnTo>
                    <a:pt x="756255" y="66230"/>
                  </a:lnTo>
                  <a:lnTo>
                    <a:pt x="806173" y="52726"/>
                  </a:lnTo>
                  <a:lnTo>
                    <a:pt x="857127" y="40672"/>
                  </a:lnTo>
                  <a:lnTo>
                    <a:pt x="909064" y="30104"/>
                  </a:lnTo>
                  <a:lnTo>
                    <a:pt x="961928" y="21061"/>
                  </a:lnTo>
                  <a:lnTo>
                    <a:pt x="1015665" y="13578"/>
                  </a:lnTo>
                  <a:lnTo>
                    <a:pt x="1070220" y="7693"/>
                  </a:lnTo>
                  <a:lnTo>
                    <a:pt x="1125539" y="3444"/>
                  </a:lnTo>
                  <a:lnTo>
                    <a:pt x="1181567" y="867"/>
                  </a:lnTo>
                  <a:lnTo>
                    <a:pt x="1238250" y="0"/>
                  </a:lnTo>
                  <a:lnTo>
                    <a:pt x="1294922" y="867"/>
                  </a:lnTo>
                  <a:lnTo>
                    <a:pt x="1350941" y="3444"/>
                  </a:lnTo>
                  <a:lnTo>
                    <a:pt x="1406252" y="7693"/>
                  </a:lnTo>
                  <a:lnTo>
                    <a:pt x="1460801" y="13578"/>
                  </a:lnTo>
                  <a:lnTo>
                    <a:pt x="1514532" y="21061"/>
                  </a:lnTo>
                  <a:lnTo>
                    <a:pt x="1567391" y="30104"/>
                  </a:lnTo>
                  <a:lnTo>
                    <a:pt x="1619324" y="40672"/>
                  </a:lnTo>
                  <a:lnTo>
                    <a:pt x="1670275" y="52726"/>
                  </a:lnTo>
                  <a:lnTo>
                    <a:pt x="1720191" y="66230"/>
                  </a:lnTo>
                  <a:lnTo>
                    <a:pt x="1769015" y="81146"/>
                  </a:lnTo>
                  <a:lnTo>
                    <a:pt x="1816695" y="97437"/>
                  </a:lnTo>
                  <a:lnTo>
                    <a:pt x="1863174" y="115066"/>
                  </a:lnTo>
                  <a:lnTo>
                    <a:pt x="1908399" y="133996"/>
                  </a:lnTo>
                  <a:lnTo>
                    <a:pt x="1952314" y="154189"/>
                  </a:lnTo>
                  <a:lnTo>
                    <a:pt x="1994865" y="175609"/>
                  </a:lnTo>
                  <a:lnTo>
                    <a:pt x="2035998" y="198218"/>
                  </a:lnTo>
                  <a:lnTo>
                    <a:pt x="2075657" y="221980"/>
                  </a:lnTo>
                  <a:lnTo>
                    <a:pt x="2113788" y="246856"/>
                  </a:lnTo>
                  <a:lnTo>
                    <a:pt x="2150336" y="272810"/>
                  </a:lnTo>
                  <a:lnTo>
                    <a:pt x="2185246" y="299804"/>
                  </a:lnTo>
                  <a:lnTo>
                    <a:pt x="2218465" y="327802"/>
                  </a:lnTo>
                  <a:lnTo>
                    <a:pt x="2249936" y="356766"/>
                  </a:lnTo>
                  <a:lnTo>
                    <a:pt x="2279606" y="386659"/>
                  </a:lnTo>
                  <a:lnTo>
                    <a:pt x="2307420" y="417444"/>
                  </a:lnTo>
                  <a:lnTo>
                    <a:pt x="2333323" y="449083"/>
                  </a:lnTo>
                  <a:lnTo>
                    <a:pt x="2357261" y="481541"/>
                  </a:lnTo>
                  <a:lnTo>
                    <a:pt x="2379178" y="514778"/>
                  </a:lnTo>
                  <a:lnTo>
                    <a:pt x="2399020" y="548759"/>
                  </a:lnTo>
                  <a:lnTo>
                    <a:pt x="2416733" y="583446"/>
                  </a:lnTo>
                  <a:lnTo>
                    <a:pt x="2432261" y="618801"/>
                  </a:lnTo>
                  <a:lnTo>
                    <a:pt x="2445551" y="654788"/>
                  </a:lnTo>
                  <a:lnTo>
                    <a:pt x="2456546" y="691370"/>
                  </a:lnTo>
                  <a:lnTo>
                    <a:pt x="2465194" y="728509"/>
                  </a:lnTo>
                  <a:lnTo>
                    <a:pt x="2471438" y="766168"/>
                  </a:lnTo>
                  <a:lnTo>
                    <a:pt x="2475225" y="804311"/>
                  </a:lnTo>
                  <a:lnTo>
                    <a:pt x="2476500" y="842899"/>
                  </a:lnTo>
                  <a:lnTo>
                    <a:pt x="2475225" y="881487"/>
                  </a:lnTo>
                  <a:lnTo>
                    <a:pt x="2471438" y="919630"/>
                  </a:lnTo>
                  <a:lnTo>
                    <a:pt x="2465194" y="957290"/>
                  </a:lnTo>
                  <a:lnTo>
                    <a:pt x="2456546" y="994431"/>
                  </a:lnTo>
                  <a:lnTo>
                    <a:pt x="2445551" y="1031015"/>
                  </a:lnTo>
                  <a:lnTo>
                    <a:pt x="2432261" y="1067005"/>
                  </a:lnTo>
                  <a:lnTo>
                    <a:pt x="2416733" y="1102364"/>
                  </a:lnTo>
                  <a:lnTo>
                    <a:pt x="2399020" y="1137054"/>
                  </a:lnTo>
                  <a:lnTo>
                    <a:pt x="2379178" y="1171039"/>
                  </a:lnTo>
                  <a:lnTo>
                    <a:pt x="2357261" y="1204280"/>
                  </a:lnTo>
                  <a:lnTo>
                    <a:pt x="2333323" y="1236742"/>
                  </a:lnTo>
                  <a:lnTo>
                    <a:pt x="2307420" y="1268386"/>
                  </a:lnTo>
                  <a:lnTo>
                    <a:pt x="2279606" y="1299176"/>
                  </a:lnTo>
                  <a:lnTo>
                    <a:pt x="2249936" y="1329074"/>
                  </a:lnTo>
                  <a:lnTo>
                    <a:pt x="2218465" y="1358043"/>
                  </a:lnTo>
                  <a:lnTo>
                    <a:pt x="2185246" y="1386046"/>
                  </a:lnTo>
                  <a:lnTo>
                    <a:pt x="2150336" y="1413046"/>
                  </a:lnTo>
                  <a:lnTo>
                    <a:pt x="2113787" y="1439005"/>
                  </a:lnTo>
                  <a:lnTo>
                    <a:pt x="2075657" y="1463886"/>
                  </a:lnTo>
                  <a:lnTo>
                    <a:pt x="2035998" y="1487653"/>
                  </a:lnTo>
                  <a:lnTo>
                    <a:pt x="1994865" y="1510267"/>
                  </a:lnTo>
                  <a:lnTo>
                    <a:pt x="1952314" y="1531692"/>
                  </a:lnTo>
                  <a:lnTo>
                    <a:pt x="1908399" y="1551890"/>
                  </a:lnTo>
                  <a:lnTo>
                    <a:pt x="1863174" y="1570825"/>
                  </a:lnTo>
                  <a:lnTo>
                    <a:pt x="1816695" y="1588459"/>
                  </a:lnTo>
                  <a:lnTo>
                    <a:pt x="1769015" y="1604754"/>
                  </a:lnTo>
                  <a:lnTo>
                    <a:pt x="1720191" y="1619674"/>
                  </a:lnTo>
                  <a:lnTo>
                    <a:pt x="1670275" y="1633182"/>
                  </a:lnTo>
                  <a:lnTo>
                    <a:pt x="1619324" y="1645239"/>
                  </a:lnTo>
                  <a:lnTo>
                    <a:pt x="1567391" y="1655810"/>
                  </a:lnTo>
                  <a:lnTo>
                    <a:pt x="1514532" y="1664857"/>
                  </a:lnTo>
                  <a:lnTo>
                    <a:pt x="1460801" y="1672342"/>
                  </a:lnTo>
                  <a:lnTo>
                    <a:pt x="1406252" y="1678229"/>
                  </a:lnTo>
                  <a:lnTo>
                    <a:pt x="1350941" y="1682479"/>
                  </a:lnTo>
                  <a:lnTo>
                    <a:pt x="1294922" y="1685057"/>
                  </a:lnTo>
                  <a:lnTo>
                    <a:pt x="1238250" y="1685925"/>
                  </a:lnTo>
                  <a:lnTo>
                    <a:pt x="1181567" y="1685057"/>
                  </a:lnTo>
                  <a:lnTo>
                    <a:pt x="1125539" y="1682479"/>
                  </a:lnTo>
                  <a:lnTo>
                    <a:pt x="1070220" y="1678229"/>
                  </a:lnTo>
                  <a:lnTo>
                    <a:pt x="1015665" y="1672342"/>
                  </a:lnTo>
                  <a:lnTo>
                    <a:pt x="961928" y="1664857"/>
                  </a:lnTo>
                  <a:lnTo>
                    <a:pt x="909064" y="1655810"/>
                  </a:lnTo>
                  <a:lnTo>
                    <a:pt x="857127" y="1645239"/>
                  </a:lnTo>
                  <a:lnTo>
                    <a:pt x="806173" y="1633182"/>
                  </a:lnTo>
                  <a:lnTo>
                    <a:pt x="756255" y="1619674"/>
                  </a:lnTo>
                  <a:lnTo>
                    <a:pt x="707428" y="1604754"/>
                  </a:lnTo>
                  <a:lnTo>
                    <a:pt x="659748" y="1588459"/>
                  </a:lnTo>
                  <a:lnTo>
                    <a:pt x="613268" y="1570825"/>
                  </a:lnTo>
                  <a:lnTo>
                    <a:pt x="568044" y="1551890"/>
                  </a:lnTo>
                  <a:lnTo>
                    <a:pt x="524130" y="1531692"/>
                  </a:lnTo>
                  <a:lnTo>
                    <a:pt x="481580" y="1510267"/>
                  </a:lnTo>
                  <a:lnTo>
                    <a:pt x="440449" y="1487653"/>
                  </a:lnTo>
                  <a:lnTo>
                    <a:pt x="400792" y="1463886"/>
                  </a:lnTo>
                  <a:lnTo>
                    <a:pt x="362664" y="1439005"/>
                  </a:lnTo>
                  <a:lnTo>
                    <a:pt x="326119" y="1413046"/>
                  </a:lnTo>
                  <a:lnTo>
                    <a:pt x="291211" y="1386046"/>
                  </a:lnTo>
                  <a:lnTo>
                    <a:pt x="257996" y="1358043"/>
                  </a:lnTo>
                  <a:lnTo>
                    <a:pt x="226528" y="1329074"/>
                  </a:lnTo>
                  <a:lnTo>
                    <a:pt x="196861" y="1299176"/>
                  </a:lnTo>
                  <a:lnTo>
                    <a:pt x="169051" y="1268386"/>
                  </a:lnTo>
                  <a:lnTo>
                    <a:pt x="143151" y="1236742"/>
                  </a:lnTo>
                  <a:lnTo>
                    <a:pt x="119217" y="1204280"/>
                  </a:lnTo>
                  <a:lnTo>
                    <a:pt x="97303" y="1171039"/>
                  </a:lnTo>
                  <a:lnTo>
                    <a:pt x="77464" y="1137054"/>
                  </a:lnTo>
                  <a:lnTo>
                    <a:pt x="59755" y="1102364"/>
                  </a:lnTo>
                  <a:lnTo>
                    <a:pt x="44229" y="1067005"/>
                  </a:lnTo>
                  <a:lnTo>
                    <a:pt x="30942" y="1031015"/>
                  </a:lnTo>
                  <a:lnTo>
                    <a:pt x="19948" y="994431"/>
                  </a:lnTo>
                  <a:lnTo>
                    <a:pt x="11303" y="957290"/>
                  </a:lnTo>
                  <a:lnTo>
                    <a:pt x="5060" y="919630"/>
                  </a:lnTo>
                  <a:lnTo>
                    <a:pt x="1274" y="881487"/>
                  </a:lnTo>
                  <a:lnTo>
                    <a:pt x="0" y="842899"/>
                  </a:lnTo>
                  <a:close/>
                </a:path>
              </a:pathLst>
            </a:custGeom>
            <a:ln w="9525">
              <a:solidFill>
                <a:srgbClr val="857BCF"/>
              </a:solidFill>
            </a:ln>
          </p:spPr>
          <p:txBody>
            <a:bodyPr wrap="square" lIns="0" tIns="0" rIns="0" bIns="0" rtlCol="0"/>
            <a:lstStyle/>
            <a:p>
              <a:endParaRPr/>
            </a:p>
          </p:txBody>
        </p:sp>
      </p:grpSp>
      <p:sp>
        <p:nvSpPr>
          <p:cNvPr id="20" name="object 20"/>
          <p:cNvSpPr txBox="1"/>
          <p:nvPr/>
        </p:nvSpPr>
        <p:spPr>
          <a:xfrm>
            <a:off x="4030345" y="761682"/>
            <a:ext cx="1505585" cy="882650"/>
          </a:xfrm>
          <a:prstGeom prst="rect">
            <a:avLst/>
          </a:prstGeom>
        </p:spPr>
        <p:txBody>
          <a:bodyPr vert="horz" wrap="square" lIns="0" tIns="14604" rIns="0" bIns="0" rtlCol="0" anchor="t">
            <a:spAutoFit/>
          </a:bodyPr>
          <a:lstStyle/>
          <a:p>
            <a:pPr marL="21590" marR="6985" indent="-6985" algn="ctr">
              <a:lnSpc>
                <a:spcPct val="100600"/>
              </a:lnSpc>
              <a:spcBef>
                <a:spcPts val="114"/>
              </a:spcBef>
            </a:pPr>
            <a:r>
              <a:rPr sz="1400">
                <a:solidFill>
                  <a:srgbClr val="FFFFFF"/>
                </a:solidFill>
                <a:latin typeface="Arial"/>
                <a:cs typeface="Arial"/>
              </a:rPr>
              <a:t>ELA</a:t>
            </a:r>
            <a:r>
              <a:rPr sz="1400" spc="-60">
                <a:solidFill>
                  <a:srgbClr val="FFFFFF"/>
                </a:solidFill>
                <a:latin typeface="Arial"/>
                <a:cs typeface="Arial"/>
              </a:rPr>
              <a:t> </a:t>
            </a:r>
            <a:r>
              <a:rPr sz="1400" spc="-10">
                <a:solidFill>
                  <a:srgbClr val="FFFFFF"/>
                </a:solidFill>
                <a:latin typeface="Arial"/>
                <a:cs typeface="Arial"/>
              </a:rPr>
              <a:t>Department </a:t>
            </a:r>
            <a:r>
              <a:rPr sz="1400">
                <a:solidFill>
                  <a:srgbClr val="FFFFFF"/>
                </a:solidFill>
                <a:latin typeface="Arial"/>
                <a:cs typeface="Arial"/>
              </a:rPr>
              <a:t>Grade</a:t>
            </a:r>
            <a:r>
              <a:rPr sz="1400" spc="-20">
                <a:solidFill>
                  <a:srgbClr val="FFFFFF"/>
                </a:solidFill>
                <a:latin typeface="Arial"/>
                <a:cs typeface="Arial"/>
              </a:rPr>
              <a:t> </a:t>
            </a:r>
            <a:r>
              <a:rPr sz="1400" spc="-10">
                <a:solidFill>
                  <a:srgbClr val="FFFFFF"/>
                </a:solidFill>
                <a:latin typeface="Arial"/>
                <a:cs typeface="Arial"/>
              </a:rPr>
              <a:t>breakdown: </a:t>
            </a:r>
            <a:r>
              <a:rPr lang="en-US" sz="1400" spc="-10">
                <a:solidFill>
                  <a:srgbClr val="FFFFFF"/>
                </a:solidFill>
                <a:latin typeface="Arial"/>
                <a:cs typeface="Arial"/>
              </a:rPr>
              <a:t>6</a:t>
            </a:r>
            <a:r>
              <a:rPr lang="en-US" sz="1400">
                <a:solidFill>
                  <a:srgbClr val="FFFFFF"/>
                </a:solidFill>
                <a:latin typeface="Arial"/>
                <a:cs typeface="Arial"/>
              </a:rPr>
              <a:t>0</a:t>
            </a:r>
            <a:r>
              <a:rPr sz="1400">
                <a:solidFill>
                  <a:srgbClr val="FFFFFF"/>
                </a:solidFill>
                <a:latin typeface="Arial"/>
                <a:cs typeface="Arial"/>
              </a:rPr>
              <a:t>%</a:t>
            </a:r>
            <a:r>
              <a:rPr sz="1400" spc="-60">
                <a:solidFill>
                  <a:srgbClr val="FFFFFF"/>
                </a:solidFill>
                <a:latin typeface="Arial"/>
                <a:cs typeface="Arial"/>
              </a:rPr>
              <a:t> </a:t>
            </a:r>
            <a:r>
              <a:rPr sz="1400" spc="-10">
                <a:solidFill>
                  <a:srgbClr val="FFFFFF"/>
                </a:solidFill>
                <a:latin typeface="Arial"/>
                <a:cs typeface="Arial"/>
              </a:rPr>
              <a:t>Classwork</a:t>
            </a:r>
            <a:endParaRPr sz="1400">
              <a:latin typeface="Arial"/>
              <a:cs typeface="Arial"/>
            </a:endParaRPr>
          </a:p>
          <a:p>
            <a:pPr algn="ctr">
              <a:lnSpc>
                <a:spcPts val="1655"/>
              </a:lnSpc>
            </a:pPr>
            <a:r>
              <a:rPr lang="en-US" sz="1400">
                <a:solidFill>
                  <a:srgbClr val="FFFFFF"/>
                </a:solidFill>
                <a:latin typeface="Arial"/>
                <a:cs typeface="Arial"/>
              </a:rPr>
              <a:t>40</a:t>
            </a:r>
            <a:r>
              <a:rPr sz="1400">
                <a:solidFill>
                  <a:srgbClr val="FFFFFF"/>
                </a:solidFill>
                <a:latin typeface="Arial"/>
                <a:cs typeface="Arial"/>
              </a:rPr>
              <a:t>%</a:t>
            </a:r>
            <a:r>
              <a:rPr sz="1400" spc="-60">
                <a:solidFill>
                  <a:srgbClr val="FFFFFF"/>
                </a:solidFill>
                <a:latin typeface="Arial"/>
                <a:cs typeface="Arial"/>
              </a:rPr>
              <a:t> </a:t>
            </a:r>
            <a:r>
              <a:rPr sz="1400" spc="-10">
                <a:solidFill>
                  <a:srgbClr val="FFFFFF"/>
                </a:solidFill>
                <a:latin typeface="Arial"/>
                <a:cs typeface="Arial"/>
              </a:rPr>
              <a:t>Assessments</a:t>
            </a:r>
            <a:endParaRPr sz="1400">
              <a:latin typeface="Arial"/>
              <a:cs typeface="Arial"/>
            </a:endParaRPr>
          </a:p>
        </p:txBody>
      </p:sp>
      <p:pic>
        <p:nvPicPr>
          <p:cNvPr id="30" name="Picture 29" descr="A book cover of a book&#10;&#10;Description automatically generated">
            <a:extLst>
              <a:ext uri="{FF2B5EF4-FFF2-40B4-BE49-F238E27FC236}">
                <a16:creationId xmlns:a16="http://schemas.microsoft.com/office/drawing/2014/main" id="{72DD19A6-8443-A4E8-6AAC-140F4D9A6362}"/>
              </a:ext>
            </a:extLst>
          </p:cNvPr>
          <p:cNvPicPr>
            <a:picLocks noChangeAspect="1"/>
          </p:cNvPicPr>
          <p:nvPr/>
        </p:nvPicPr>
        <p:blipFill>
          <a:blip r:embed="rId12"/>
          <a:stretch>
            <a:fillRect/>
          </a:stretch>
        </p:blipFill>
        <p:spPr>
          <a:xfrm>
            <a:off x="2755509" y="515069"/>
            <a:ext cx="1098970" cy="1600919"/>
          </a:xfrm>
          <a:prstGeom prst="rect">
            <a:avLst/>
          </a:prstGeom>
        </p:spPr>
      </p:pic>
      <p:pic>
        <p:nvPicPr>
          <p:cNvPr id="32" name="Picture 31">
            <a:extLst>
              <a:ext uri="{FF2B5EF4-FFF2-40B4-BE49-F238E27FC236}">
                <a16:creationId xmlns:a16="http://schemas.microsoft.com/office/drawing/2014/main" id="{0D68C06A-AF49-F470-8FE2-17E0148D95E9}"/>
              </a:ext>
            </a:extLst>
          </p:cNvPr>
          <p:cNvPicPr>
            <a:picLocks noChangeAspect="1"/>
          </p:cNvPicPr>
          <p:nvPr/>
        </p:nvPicPr>
        <p:blipFill>
          <a:blip r:embed="rId13"/>
          <a:stretch>
            <a:fillRect/>
          </a:stretch>
        </p:blipFill>
        <p:spPr>
          <a:xfrm rot="1980000">
            <a:off x="6656807" y="696493"/>
            <a:ext cx="1933575" cy="1076325"/>
          </a:xfrm>
          <a:prstGeom prst="rect">
            <a:avLst/>
          </a:prstGeom>
        </p:spPr>
      </p:pic>
      <p:pic>
        <p:nvPicPr>
          <p:cNvPr id="33" name="Picture 32" descr="A close-up of words&#10;&#10;Description automatically generated">
            <a:extLst>
              <a:ext uri="{FF2B5EF4-FFF2-40B4-BE49-F238E27FC236}">
                <a16:creationId xmlns:a16="http://schemas.microsoft.com/office/drawing/2014/main" id="{8B88BFE2-6F26-4661-E54E-4370140A9C3C}"/>
              </a:ext>
            </a:extLst>
          </p:cNvPr>
          <p:cNvPicPr>
            <a:picLocks noChangeAspect="1"/>
          </p:cNvPicPr>
          <p:nvPr/>
        </p:nvPicPr>
        <p:blipFill>
          <a:blip r:embed="rId14"/>
          <a:stretch>
            <a:fillRect/>
          </a:stretch>
        </p:blipFill>
        <p:spPr>
          <a:xfrm>
            <a:off x="2352766" y="2215281"/>
            <a:ext cx="3521913" cy="2308824"/>
          </a:xfrm>
          <a:prstGeom prst="rect">
            <a:avLst/>
          </a:prstGeom>
        </p:spPr>
      </p:pic>
      <p:pic>
        <p:nvPicPr>
          <p:cNvPr id="34" name="Picture 33" descr="A heart shaped book pages&#10;&#10;Description automatically generated">
            <a:extLst>
              <a:ext uri="{FF2B5EF4-FFF2-40B4-BE49-F238E27FC236}">
                <a16:creationId xmlns:a16="http://schemas.microsoft.com/office/drawing/2014/main" id="{4DF5ED99-BBC9-B206-F50F-F2B6C2EB419C}"/>
              </a:ext>
            </a:extLst>
          </p:cNvPr>
          <p:cNvPicPr>
            <a:picLocks noChangeAspect="1"/>
          </p:cNvPicPr>
          <p:nvPr/>
        </p:nvPicPr>
        <p:blipFill>
          <a:blip r:embed="rId15"/>
          <a:stretch>
            <a:fillRect/>
          </a:stretch>
        </p:blipFill>
        <p:spPr>
          <a:xfrm>
            <a:off x="465377" y="925812"/>
            <a:ext cx="1570907" cy="1286235"/>
          </a:xfrm>
          <a:prstGeom prst="rect">
            <a:avLst/>
          </a:prstGeom>
        </p:spPr>
      </p:pic>
      <p:sp>
        <p:nvSpPr>
          <p:cNvPr id="35" name="TextBox 34">
            <a:extLst>
              <a:ext uri="{FF2B5EF4-FFF2-40B4-BE49-F238E27FC236}">
                <a16:creationId xmlns:a16="http://schemas.microsoft.com/office/drawing/2014/main" id="{1DCBD7F3-147F-7627-0C34-AD1C31D02AE5}"/>
              </a:ext>
            </a:extLst>
          </p:cNvPr>
          <p:cNvSpPr txBox="1"/>
          <p:nvPr/>
        </p:nvSpPr>
        <p:spPr>
          <a:xfrm rot="1980000">
            <a:off x="6599207" y="1725282"/>
            <a:ext cx="1736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Mrs. Lundy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342" y="1296606"/>
            <a:ext cx="2073275" cy="1119505"/>
          </a:xfrm>
          <a:prstGeom prst="rect">
            <a:avLst/>
          </a:prstGeom>
        </p:spPr>
        <p:txBody>
          <a:bodyPr vert="horz" wrap="square" lIns="0" tIns="31750" rIns="0" bIns="0" rtlCol="0">
            <a:spAutoFit/>
          </a:bodyPr>
          <a:lstStyle/>
          <a:p>
            <a:pPr marL="12700" marR="5080" indent="476884">
              <a:lnSpc>
                <a:spcPts val="4280"/>
              </a:lnSpc>
              <a:spcBef>
                <a:spcPts val="250"/>
              </a:spcBef>
            </a:pPr>
            <a:r>
              <a:rPr sz="3600" spc="110">
                <a:solidFill>
                  <a:srgbClr val="000000"/>
                </a:solidFill>
              </a:rPr>
              <a:t>Final </a:t>
            </a:r>
            <a:r>
              <a:rPr sz="3600" spc="85">
                <a:solidFill>
                  <a:srgbClr val="000000"/>
                </a:solidFill>
              </a:rPr>
              <a:t>Thoughts</a:t>
            </a:r>
            <a:endParaRPr sz="3600"/>
          </a:p>
        </p:txBody>
      </p:sp>
      <p:sp>
        <p:nvSpPr>
          <p:cNvPr id="3" name="object 3"/>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25</a:t>
            </a:r>
            <a:endParaRPr sz="1200">
              <a:latin typeface="Tahoma"/>
              <a:cs typeface="Tahoma"/>
            </a:endParaRPr>
          </a:p>
        </p:txBody>
      </p:sp>
      <p:grpSp>
        <p:nvGrpSpPr>
          <p:cNvPr id="4" name="object 4"/>
          <p:cNvGrpSpPr/>
          <p:nvPr/>
        </p:nvGrpSpPr>
        <p:grpSpPr>
          <a:xfrm>
            <a:off x="2914713" y="666750"/>
            <a:ext cx="5038725" cy="3667125"/>
            <a:chOff x="2914713" y="666750"/>
            <a:chExt cx="5038725" cy="3667125"/>
          </a:xfrm>
        </p:grpSpPr>
        <p:pic>
          <p:nvPicPr>
            <p:cNvPr id="5" name="object 5"/>
            <p:cNvPicPr/>
            <p:nvPr/>
          </p:nvPicPr>
          <p:blipFill>
            <a:blip r:embed="rId2" cstate="print"/>
            <a:stretch>
              <a:fillRect/>
            </a:stretch>
          </p:blipFill>
          <p:spPr>
            <a:xfrm>
              <a:off x="2943225" y="695325"/>
              <a:ext cx="4981575" cy="3609975"/>
            </a:xfrm>
            <a:prstGeom prst="rect">
              <a:avLst/>
            </a:prstGeom>
          </p:spPr>
        </p:pic>
        <p:sp>
          <p:nvSpPr>
            <p:cNvPr id="6" name="object 6"/>
            <p:cNvSpPr/>
            <p:nvPr/>
          </p:nvSpPr>
          <p:spPr>
            <a:xfrm>
              <a:off x="2929001" y="681037"/>
              <a:ext cx="5010150" cy="3638550"/>
            </a:xfrm>
            <a:custGeom>
              <a:avLst/>
              <a:gdLst/>
              <a:ahLst/>
              <a:cxnLst/>
              <a:rect l="l" t="t" r="r" b="b"/>
              <a:pathLst>
                <a:path w="5010150" h="3638550">
                  <a:moveTo>
                    <a:pt x="0" y="3638550"/>
                  </a:moveTo>
                  <a:lnTo>
                    <a:pt x="5010150" y="3638550"/>
                  </a:lnTo>
                  <a:lnTo>
                    <a:pt x="5010150" y="0"/>
                  </a:lnTo>
                  <a:lnTo>
                    <a:pt x="0" y="0"/>
                  </a:lnTo>
                  <a:lnTo>
                    <a:pt x="0" y="3638550"/>
                  </a:lnTo>
                  <a:close/>
                </a:path>
              </a:pathLst>
            </a:custGeom>
            <a:ln w="28575">
              <a:solidFill>
                <a:srgbClr val="000000"/>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190" y="882475"/>
            <a:ext cx="2636491" cy="1694053"/>
          </a:xfrm>
          <a:prstGeom prst="rect">
            <a:avLst/>
          </a:prstGeom>
        </p:spPr>
        <p:txBody>
          <a:bodyPr vert="horz" wrap="square" lIns="0" tIns="31750" rIns="0" bIns="0" rtlCol="0" anchor="t">
            <a:spAutoFit/>
          </a:bodyPr>
          <a:lstStyle/>
          <a:p>
            <a:pPr marL="12700" marR="5080" indent="476250">
              <a:spcBef>
                <a:spcPts val="200"/>
              </a:spcBef>
            </a:pPr>
            <a:r>
              <a:rPr sz="3600" spc="110">
                <a:solidFill>
                  <a:srgbClr val="000000"/>
                </a:solidFill>
                <a:latin typeface="KG Sorry Not Sorry"/>
              </a:rPr>
              <a:t>Final </a:t>
            </a:r>
            <a:r>
              <a:rPr lang="en-US" sz="3600" spc="110">
                <a:solidFill>
                  <a:srgbClr val="000000"/>
                </a:solidFill>
                <a:latin typeface="KG Sorry Not Sorry"/>
              </a:rPr>
              <a:t>T</a:t>
            </a:r>
            <a:r>
              <a:rPr lang="en-US" sz="3600" spc="85">
                <a:solidFill>
                  <a:srgbClr val="000000"/>
                </a:solidFill>
                <a:latin typeface="KG Sorry Not Sorry"/>
              </a:rPr>
              <a:t>houghts...</a:t>
            </a:r>
            <a:br>
              <a:rPr lang="en-US" sz="3600" spc="85">
                <a:latin typeface="KG Sorry Not Sorry"/>
              </a:rPr>
            </a:br>
            <a:r>
              <a:rPr lang="en-US" sz="3600" spc="85">
                <a:solidFill>
                  <a:srgbClr val="000000"/>
                </a:solidFill>
                <a:latin typeface="KG Sorry Not Sorry"/>
              </a:rPr>
              <a:t>Gen A slang</a:t>
            </a:r>
            <a:endParaRPr lang="en-US"/>
          </a:p>
        </p:txBody>
      </p:sp>
      <p:sp>
        <p:nvSpPr>
          <p:cNvPr id="3" name="object 3"/>
          <p:cNvSpPr txBox="1"/>
          <p:nvPr/>
        </p:nvSpPr>
        <p:spPr>
          <a:xfrm>
            <a:off x="8395969" y="512190"/>
            <a:ext cx="19685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25</a:t>
            </a:r>
            <a:endParaRPr sz="1200">
              <a:latin typeface="Tahoma"/>
              <a:cs typeface="Tahoma"/>
            </a:endParaRPr>
          </a:p>
        </p:txBody>
      </p:sp>
      <p:pic>
        <p:nvPicPr>
          <p:cNvPr id="4" name="Picture 3" descr="A black text on a white background&#10;&#10;Description automatically generated">
            <a:extLst>
              <a:ext uri="{FF2B5EF4-FFF2-40B4-BE49-F238E27FC236}">
                <a16:creationId xmlns:a16="http://schemas.microsoft.com/office/drawing/2014/main" id="{C980507B-BCA1-1310-E061-429868340479}"/>
              </a:ext>
            </a:extLst>
          </p:cNvPr>
          <p:cNvPicPr>
            <a:picLocks noChangeAspect="1"/>
          </p:cNvPicPr>
          <p:nvPr/>
        </p:nvPicPr>
        <p:blipFill>
          <a:blip r:embed="rId2"/>
          <a:stretch>
            <a:fillRect/>
          </a:stretch>
        </p:blipFill>
        <p:spPr>
          <a:xfrm>
            <a:off x="2882420" y="510268"/>
            <a:ext cx="3930248" cy="4184197"/>
          </a:xfrm>
          <a:prstGeom prst="rect">
            <a:avLst/>
          </a:prstGeom>
        </p:spPr>
      </p:pic>
    </p:spTree>
    <p:extLst>
      <p:ext uri="{BB962C8B-B14F-4D97-AF65-F5344CB8AC3E}">
        <p14:creationId xmlns:p14="http://schemas.microsoft.com/office/powerpoint/2010/main" val="1122900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01BCC6"/>
          </a:solidFill>
        </p:spPr>
        <p:txBody>
          <a:bodyPr wrap="square" lIns="0" tIns="0" rIns="0" bIns="0" rtlCol="0"/>
          <a:lstStyle/>
          <a:p>
            <a:endParaRPr/>
          </a:p>
        </p:txBody>
      </p:sp>
      <p:pic>
        <p:nvPicPr>
          <p:cNvPr id="3" name="object 3"/>
          <p:cNvPicPr/>
          <p:nvPr/>
        </p:nvPicPr>
        <p:blipFill>
          <a:blip r:embed="rId2" cstate="print"/>
          <a:stretch>
            <a:fillRect/>
          </a:stretch>
        </p:blipFill>
        <p:spPr>
          <a:xfrm>
            <a:off x="2085975" y="228600"/>
            <a:ext cx="4838700" cy="4914898"/>
          </a:xfrm>
          <a:prstGeom prst="rect">
            <a:avLst/>
          </a:prstGeom>
        </p:spPr>
      </p:pic>
      <p:sp>
        <p:nvSpPr>
          <p:cNvPr id="4" name="object 4"/>
          <p:cNvSpPr txBox="1"/>
          <p:nvPr/>
        </p:nvSpPr>
        <p:spPr>
          <a:xfrm>
            <a:off x="3329051" y="1134363"/>
            <a:ext cx="2230120" cy="1275715"/>
          </a:xfrm>
          <a:prstGeom prst="rect">
            <a:avLst/>
          </a:prstGeom>
        </p:spPr>
        <p:txBody>
          <a:bodyPr vert="horz" wrap="square" lIns="0" tIns="74295" rIns="0" bIns="0" rtlCol="0">
            <a:spAutoFit/>
          </a:bodyPr>
          <a:lstStyle/>
          <a:p>
            <a:pPr marL="12700" marR="5080" indent="-1270" algn="ctr">
              <a:lnSpc>
                <a:spcPct val="86600"/>
              </a:lnSpc>
              <a:spcBef>
                <a:spcPts val="585"/>
              </a:spcBef>
            </a:pPr>
            <a:r>
              <a:rPr sz="3000" spc="140">
                <a:latin typeface="Tahoma"/>
                <a:cs typeface="Tahoma"/>
              </a:rPr>
              <a:t>THANK</a:t>
            </a:r>
            <a:r>
              <a:rPr sz="3000" spc="-50">
                <a:latin typeface="Tahoma"/>
                <a:cs typeface="Tahoma"/>
              </a:rPr>
              <a:t> </a:t>
            </a:r>
            <a:r>
              <a:rPr sz="3000" spc="150">
                <a:latin typeface="Tahoma"/>
                <a:cs typeface="Tahoma"/>
              </a:rPr>
              <a:t>YOU </a:t>
            </a:r>
            <a:r>
              <a:rPr sz="3000" spc="90">
                <a:latin typeface="Tahoma"/>
                <a:cs typeface="Tahoma"/>
              </a:rPr>
              <a:t>FOR </a:t>
            </a:r>
            <a:r>
              <a:rPr sz="3000">
                <a:latin typeface="Tahoma"/>
                <a:cs typeface="Tahoma"/>
              </a:rPr>
              <a:t>JOINING</a:t>
            </a:r>
            <a:r>
              <a:rPr sz="3000" spc="114">
                <a:latin typeface="Tahoma"/>
                <a:cs typeface="Tahoma"/>
              </a:rPr>
              <a:t> </a:t>
            </a:r>
            <a:r>
              <a:rPr sz="3000" spc="-25">
                <a:latin typeface="Tahoma"/>
                <a:cs typeface="Tahoma"/>
              </a:rPr>
              <a:t>US!</a:t>
            </a:r>
            <a:endParaRPr sz="3000">
              <a:latin typeface="Tahoma"/>
              <a:cs typeface="Tahoma"/>
            </a:endParaRPr>
          </a:p>
        </p:txBody>
      </p:sp>
      <p:sp>
        <p:nvSpPr>
          <p:cNvPr id="5" name="object 5"/>
          <p:cNvSpPr txBox="1"/>
          <p:nvPr/>
        </p:nvSpPr>
        <p:spPr>
          <a:xfrm>
            <a:off x="3203892" y="2369113"/>
            <a:ext cx="2736215" cy="483870"/>
          </a:xfrm>
          <a:prstGeom prst="rect">
            <a:avLst/>
          </a:prstGeom>
        </p:spPr>
        <p:txBody>
          <a:bodyPr vert="horz" wrap="square" lIns="0" tIns="13335" rIns="0" bIns="0" rtlCol="0">
            <a:spAutoFit/>
          </a:bodyPr>
          <a:lstStyle/>
          <a:p>
            <a:pPr marL="12700">
              <a:lnSpc>
                <a:spcPct val="100000"/>
              </a:lnSpc>
              <a:spcBef>
                <a:spcPts val="105"/>
              </a:spcBef>
            </a:pPr>
            <a:r>
              <a:rPr sz="3000" spc="175">
                <a:latin typeface="Tahoma"/>
                <a:cs typeface="Tahoma"/>
              </a:rPr>
              <a:t>We</a:t>
            </a:r>
            <a:r>
              <a:rPr sz="3000" spc="-175">
                <a:latin typeface="Tahoma"/>
                <a:cs typeface="Tahoma"/>
              </a:rPr>
              <a:t> </a:t>
            </a:r>
            <a:r>
              <a:rPr sz="3000">
                <a:latin typeface="Tahoma"/>
                <a:cs typeface="Tahoma"/>
              </a:rPr>
              <a:t>hope</a:t>
            </a:r>
            <a:r>
              <a:rPr sz="3000" spc="-100">
                <a:latin typeface="Tahoma"/>
                <a:cs typeface="Tahoma"/>
              </a:rPr>
              <a:t> </a:t>
            </a:r>
            <a:r>
              <a:rPr sz="3000">
                <a:latin typeface="Tahoma"/>
                <a:cs typeface="Tahoma"/>
              </a:rPr>
              <a:t>to</a:t>
            </a:r>
            <a:r>
              <a:rPr sz="3000" spc="-130">
                <a:latin typeface="Tahoma"/>
                <a:cs typeface="Tahoma"/>
              </a:rPr>
              <a:t> </a:t>
            </a:r>
            <a:r>
              <a:rPr sz="3000" spc="-20">
                <a:latin typeface="Tahoma"/>
                <a:cs typeface="Tahoma"/>
              </a:rPr>
              <a:t>also</a:t>
            </a:r>
            <a:endParaRPr sz="3000">
              <a:latin typeface="Tahoma"/>
              <a:cs typeface="Tahoma"/>
            </a:endParaRPr>
          </a:p>
        </p:txBody>
      </p:sp>
      <p:sp>
        <p:nvSpPr>
          <p:cNvPr id="6" name="object 6"/>
          <p:cNvSpPr txBox="1"/>
          <p:nvPr/>
        </p:nvSpPr>
        <p:spPr>
          <a:xfrm>
            <a:off x="3281521" y="2775074"/>
            <a:ext cx="2543810" cy="483870"/>
          </a:xfrm>
          <a:prstGeom prst="rect">
            <a:avLst/>
          </a:prstGeom>
        </p:spPr>
        <p:txBody>
          <a:bodyPr vert="horz" wrap="square" lIns="0" tIns="13335" rIns="0" bIns="0" rtlCol="0">
            <a:spAutoFit/>
          </a:bodyPr>
          <a:lstStyle/>
          <a:p>
            <a:pPr marL="12700">
              <a:lnSpc>
                <a:spcPct val="100000"/>
              </a:lnSpc>
              <a:spcBef>
                <a:spcPts val="105"/>
              </a:spcBef>
            </a:pPr>
            <a:r>
              <a:rPr sz="3000" spc="-30">
                <a:latin typeface="Tahoma"/>
                <a:cs typeface="Tahoma"/>
              </a:rPr>
              <a:t>see</a:t>
            </a:r>
            <a:r>
              <a:rPr sz="3000" spc="-170">
                <a:latin typeface="Tahoma"/>
                <a:cs typeface="Tahoma"/>
              </a:rPr>
              <a:t> </a:t>
            </a:r>
            <a:r>
              <a:rPr sz="3000">
                <a:latin typeface="Tahoma"/>
                <a:cs typeface="Tahoma"/>
              </a:rPr>
              <a:t>you</a:t>
            </a:r>
            <a:r>
              <a:rPr sz="3000" spc="-25">
                <a:latin typeface="Tahoma"/>
                <a:cs typeface="Tahoma"/>
              </a:rPr>
              <a:t> </a:t>
            </a:r>
            <a:r>
              <a:rPr sz="3000">
                <a:latin typeface="Tahoma"/>
                <a:cs typeface="Tahoma"/>
              </a:rPr>
              <a:t>for</a:t>
            </a:r>
            <a:r>
              <a:rPr sz="3000" spc="-120">
                <a:latin typeface="Tahoma"/>
                <a:cs typeface="Tahoma"/>
              </a:rPr>
              <a:t> </a:t>
            </a:r>
            <a:r>
              <a:rPr sz="3000" spc="-25">
                <a:latin typeface="Tahoma"/>
                <a:cs typeface="Tahoma"/>
              </a:rPr>
              <a:t>our</a:t>
            </a:r>
            <a:endParaRPr sz="3000">
              <a:latin typeface="Tahoma"/>
              <a:cs typeface="Tahoma"/>
            </a:endParaRPr>
          </a:p>
        </p:txBody>
      </p:sp>
      <p:sp>
        <p:nvSpPr>
          <p:cNvPr id="7" name="object 7"/>
          <p:cNvSpPr txBox="1"/>
          <p:nvPr/>
        </p:nvSpPr>
        <p:spPr>
          <a:xfrm>
            <a:off x="3359150" y="3134866"/>
            <a:ext cx="2543810" cy="475130"/>
          </a:xfrm>
          <a:prstGeom prst="rect">
            <a:avLst/>
          </a:prstGeom>
        </p:spPr>
        <p:txBody>
          <a:bodyPr vert="horz" wrap="square" lIns="0" tIns="13335" rIns="0" bIns="0" rtlCol="0">
            <a:spAutoFit/>
          </a:bodyPr>
          <a:lstStyle/>
          <a:p>
            <a:pPr marL="12700">
              <a:lnSpc>
                <a:spcPct val="100000"/>
              </a:lnSpc>
              <a:spcBef>
                <a:spcPts val="105"/>
              </a:spcBef>
            </a:pPr>
            <a:r>
              <a:rPr sz="3000" spc="-60">
                <a:latin typeface="Tahoma"/>
                <a:cs typeface="Tahoma"/>
              </a:rPr>
              <a:t>team</a:t>
            </a:r>
            <a:r>
              <a:rPr sz="3000" spc="-165">
                <a:latin typeface="Tahoma"/>
                <a:cs typeface="Tahoma"/>
              </a:rPr>
              <a:t> </a:t>
            </a:r>
            <a:r>
              <a:rPr sz="3000" spc="-10">
                <a:latin typeface="Tahoma"/>
                <a:cs typeface="Tahoma"/>
              </a:rPr>
              <a:t>lunch</a:t>
            </a:r>
            <a:r>
              <a:rPr lang="en-US" sz="3000" spc="-10">
                <a:latin typeface="Tahoma"/>
                <a:cs typeface="Tahoma"/>
              </a:rPr>
              <a:t>e</a:t>
            </a:r>
            <a:r>
              <a:rPr sz="3000" spc="-25">
                <a:latin typeface="Tahoma"/>
                <a:cs typeface="Tahoma"/>
              </a:rPr>
              <a:t>on</a:t>
            </a:r>
            <a:endParaRPr sz="3000">
              <a:latin typeface="Tahoma"/>
              <a:cs typeface="Tahoma"/>
            </a:endParaRPr>
          </a:p>
        </p:txBody>
      </p:sp>
      <p:sp>
        <p:nvSpPr>
          <p:cNvPr id="8" name="object 8"/>
          <p:cNvSpPr txBox="1"/>
          <p:nvPr/>
        </p:nvSpPr>
        <p:spPr>
          <a:xfrm>
            <a:off x="3350482" y="3550546"/>
            <a:ext cx="2601216" cy="475130"/>
          </a:xfrm>
          <a:prstGeom prst="rect">
            <a:avLst/>
          </a:prstGeom>
        </p:spPr>
        <p:txBody>
          <a:bodyPr vert="horz" wrap="square" lIns="0" tIns="13335" rIns="0" bIns="0" rtlCol="0" anchor="t">
            <a:spAutoFit/>
          </a:bodyPr>
          <a:lstStyle/>
          <a:p>
            <a:pPr marL="38100" algn="ctr">
              <a:spcBef>
                <a:spcPts val="105"/>
              </a:spcBef>
            </a:pPr>
            <a:r>
              <a:rPr lang="en-US" sz="3000" spc="-65" dirty="0">
                <a:latin typeface="Tahoma"/>
                <a:cs typeface="Tahoma"/>
              </a:rPr>
              <a:t>on 9/20!!</a:t>
            </a:r>
            <a:endParaRPr sz="3000" baseline="2500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FB4067"/>
          </a:solidFill>
        </p:spPr>
        <p:txBody>
          <a:bodyPr wrap="square" lIns="0" tIns="0" rIns="0" bIns="0" rtlCol="0"/>
          <a:lstStyle/>
          <a:p>
            <a:endParaRPr/>
          </a:p>
        </p:txBody>
      </p:sp>
      <p:grpSp>
        <p:nvGrpSpPr>
          <p:cNvPr id="3" name="object 3"/>
          <p:cNvGrpSpPr/>
          <p:nvPr/>
        </p:nvGrpSpPr>
        <p:grpSpPr>
          <a:xfrm>
            <a:off x="219075" y="0"/>
            <a:ext cx="1333500" cy="1228725"/>
            <a:chOff x="219075" y="0"/>
            <a:chExt cx="1333500" cy="1228725"/>
          </a:xfrm>
        </p:grpSpPr>
        <p:sp>
          <p:nvSpPr>
            <p:cNvPr id="4" name="object 4"/>
            <p:cNvSpPr/>
            <p:nvPr/>
          </p:nvSpPr>
          <p:spPr>
            <a:xfrm>
              <a:off x="219075" y="171450"/>
              <a:ext cx="1057275" cy="1057275"/>
            </a:xfrm>
            <a:custGeom>
              <a:avLst/>
              <a:gdLst/>
              <a:ahLst/>
              <a:cxnLst/>
              <a:rect l="l" t="t" r="r" b="b"/>
              <a:pathLst>
                <a:path w="1057275" h="1057275">
                  <a:moveTo>
                    <a:pt x="528637" y="0"/>
                  </a:moveTo>
                  <a:lnTo>
                    <a:pt x="480520" y="2160"/>
                  </a:lnTo>
                  <a:lnTo>
                    <a:pt x="433613" y="8518"/>
                  </a:lnTo>
                  <a:lnTo>
                    <a:pt x="388104" y="18886"/>
                  </a:lnTo>
                  <a:lnTo>
                    <a:pt x="344177" y="33077"/>
                  </a:lnTo>
                  <a:lnTo>
                    <a:pt x="302022" y="50905"/>
                  </a:lnTo>
                  <a:lnTo>
                    <a:pt x="261823" y="72183"/>
                  </a:lnTo>
                  <a:lnTo>
                    <a:pt x="223767" y="96723"/>
                  </a:lnTo>
                  <a:lnTo>
                    <a:pt x="188042" y="124339"/>
                  </a:lnTo>
                  <a:lnTo>
                    <a:pt x="154833" y="154844"/>
                  </a:lnTo>
                  <a:lnTo>
                    <a:pt x="124328" y="188052"/>
                  </a:lnTo>
                  <a:lnTo>
                    <a:pt x="96712" y="223775"/>
                  </a:lnTo>
                  <a:lnTo>
                    <a:pt x="72174" y="261826"/>
                  </a:lnTo>
                  <a:lnTo>
                    <a:pt x="50898" y="302020"/>
                  </a:lnTo>
                  <a:lnTo>
                    <a:pt x="33072" y="344168"/>
                  </a:lnTo>
                  <a:lnTo>
                    <a:pt x="18883" y="388084"/>
                  </a:lnTo>
                  <a:lnTo>
                    <a:pt x="8516" y="433582"/>
                  </a:lnTo>
                  <a:lnTo>
                    <a:pt x="2160" y="480474"/>
                  </a:lnTo>
                  <a:lnTo>
                    <a:pt x="0" y="528574"/>
                  </a:lnTo>
                  <a:lnTo>
                    <a:pt x="2160" y="576693"/>
                  </a:lnTo>
                  <a:lnTo>
                    <a:pt x="8516" y="623603"/>
                  </a:lnTo>
                  <a:lnTo>
                    <a:pt x="18883" y="669116"/>
                  </a:lnTo>
                  <a:lnTo>
                    <a:pt x="33072" y="713046"/>
                  </a:lnTo>
                  <a:lnTo>
                    <a:pt x="50898" y="755206"/>
                  </a:lnTo>
                  <a:lnTo>
                    <a:pt x="72174" y="795410"/>
                  </a:lnTo>
                  <a:lnTo>
                    <a:pt x="96712" y="833470"/>
                  </a:lnTo>
                  <a:lnTo>
                    <a:pt x="124328" y="869200"/>
                  </a:lnTo>
                  <a:lnTo>
                    <a:pt x="154833" y="902414"/>
                  </a:lnTo>
                  <a:lnTo>
                    <a:pt x="188042" y="932924"/>
                  </a:lnTo>
                  <a:lnTo>
                    <a:pt x="223767" y="960544"/>
                  </a:lnTo>
                  <a:lnTo>
                    <a:pt x="261823" y="985087"/>
                  </a:lnTo>
                  <a:lnTo>
                    <a:pt x="302022" y="1006366"/>
                  </a:lnTo>
                  <a:lnTo>
                    <a:pt x="344177" y="1024195"/>
                  </a:lnTo>
                  <a:lnTo>
                    <a:pt x="388104" y="1038387"/>
                  </a:lnTo>
                  <a:lnTo>
                    <a:pt x="433613" y="1048756"/>
                  </a:lnTo>
                  <a:lnTo>
                    <a:pt x="480520" y="1055114"/>
                  </a:lnTo>
                  <a:lnTo>
                    <a:pt x="528637" y="1057275"/>
                  </a:lnTo>
                  <a:lnTo>
                    <a:pt x="576754" y="1055114"/>
                  </a:lnTo>
                  <a:lnTo>
                    <a:pt x="623661" y="1048756"/>
                  </a:lnTo>
                  <a:lnTo>
                    <a:pt x="669170" y="1038387"/>
                  </a:lnTo>
                  <a:lnTo>
                    <a:pt x="713097" y="1024195"/>
                  </a:lnTo>
                  <a:lnTo>
                    <a:pt x="755252" y="1006366"/>
                  </a:lnTo>
                  <a:lnTo>
                    <a:pt x="795451" y="985087"/>
                  </a:lnTo>
                  <a:lnTo>
                    <a:pt x="833507" y="960544"/>
                  </a:lnTo>
                  <a:lnTo>
                    <a:pt x="869232" y="932924"/>
                  </a:lnTo>
                  <a:lnTo>
                    <a:pt x="902441" y="902414"/>
                  </a:lnTo>
                  <a:lnTo>
                    <a:pt x="932946" y="869200"/>
                  </a:lnTo>
                  <a:lnTo>
                    <a:pt x="960562" y="833470"/>
                  </a:lnTo>
                  <a:lnTo>
                    <a:pt x="985100" y="795410"/>
                  </a:lnTo>
                  <a:lnTo>
                    <a:pt x="1006376" y="755206"/>
                  </a:lnTo>
                  <a:lnTo>
                    <a:pt x="1024202" y="713046"/>
                  </a:lnTo>
                  <a:lnTo>
                    <a:pt x="1038391" y="669116"/>
                  </a:lnTo>
                  <a:lnTo>
                    <a:pt x="1048758" y="623603"/>
                  </a:lnTo>
                  <a:lnTo>
                    <a:pt x="1055114" y="576693"/>
                  </a:lnTo>
                  <a:lnTo>
                    <a:pt x="1057275" y="528574"/>
                  </a:lnTo>
                  <a:lnTo>
                    <a:pt x="1055114" y="480474"/>
                  </a:lnTo>
                  <a:lnTo>
                    <a:pt x="1048758" y="433582"/>
                  </a:lnTo>
                  <a:lnTo>
                    <a:pt x="1038391" y="388084"/>
                  </a:lnTo>
                  <a:lnTo>
                    <a:pt x="1024202" y="344168"/>
                  </a:lnTo>
                  <a:lnTo>
                    <a:pt x="1006376" y="302020"/>
                  </a:lnTo>
                  <a:lnTo>
                    <a:pt x="985100" y="261826"/>
                  </a:lnTo>
                  <a:lnTo>
                    <a:pt x="960562" y="223775"/>
                  </a:lnTo>
                  <a:lnTo>
                    <a:pt x="932946" y="188052"/>
                  </a:lnTo>
                  <a:lnTo>
                    <a:pt x="902441" y="154844"/>
                  </a:lnTo>
                  <a:lnTo>
                    <a:pt x="869232" y="124339"/>
                  </a:lnTo>
                  <a:lnTo>
                    <a:pt x="833507" y="96723"/>
                  </a:lnTo>
                  <a:lnTo>
                    <a:pt x="795451" y="72183"/>
                  </a:lnTo>
                  <a:lnTo>
                    <a:pt x="755252" y="50905"/>
                  </a:lnTo>
                  <a:lnTo>
                    <a:pt x="713097" y="33077"/>
                  </a:lnTo>
                  <a:lnTo>
                    <a:pt x="669170" y="18886"/>
                  </a:lnTo>
                  <a:lnTo>
                    <a:pt x="623661" y="8518"/>
                  </a:lnTo>
                  <a:lnTo>
                    <a:pt x="576754" y="2160"/>
                  </a:lnTo>
                  <a:lnTo>
                    <a:pt x="528637" y="0"/>
                  </a:lnTo>
                  <a:close/>
                </a:path>
              </a:pathLst>
            </a:custGeom>
            <a:solidFill>
              <a:srgbClr val="FFB600"/>
            </a:solidFill>
          </p:spPr>
          <p:txBody>
            <a:bodyPr wrap="square" lIns="0" tIns="0" rIns="0" bIns="0" rtlCol="0"/>
            <a:lstStyle/>
            <a:p>
              <a:endParaRPr/>
            </a:p>
          </p:txBody>
        </p:sp>
        <p:sp>
          <p:nvSpPr>
            <p:cNvPr id="5" name="object 5"/>
            <p:cNvSpPr/>
            <p:nvPr/>
          </p:nvSpPr>
          <p:spPr>
            <a:xfrm>
              <a:off x="1152525" y="0"/>
              <a:ext cx="400050" cy="257175"/>
            </a:xfrm>
            <a:custGeom>
              <a:avLst/>
              <a:gdLst/>
              <a:ahLst/>
              <a:cxnLst/>
              <a:rect l="l" t="t" r="r" b="b"/>
              <a:pathLst>
                <a:path w="400050" h="257175">
                  <a:moveTo>
                    <a:pt x="388511" y="0"/>
                  </a:moveTo>
                  <a:lnTo>
                    <a:pt x="11540" y="0"/>
                  </a:lnTo>
                  <a:lnTo>
                    <a:pt x="5283" y="17086"/>
                  </a:lnTo>
                  <a:lnTo>
                    <a:pt x="0" y="61849"/>
                  </a:lnTo>
                  <a:lnTo>
                    <a:pt x="5283" y="106658"/>
                  </a:lnTo>
                  <a:lnTo>
                    <a:pt x="20331" y="147780"/>
                  </a:lnTo>
                  <a:lnTo>
                    <a:pt x="43945" y="184046"/>
                  </a:lnTo>
                  <a:lnTo>
                    <a:pt x="74922" y="214287"/>
                  </a:lnTo>
                  <a:lnTo>
                    <a:pt x="112061" y="237334"/>
                  </a:lnTo>
                  <a:lnTo>
                    <a:pt x="154163" y="252020"/>
                  </a:lnTo>
                  <a:lnTo>
                    <a:pt x="200025" y="257175"/>
                  </a:lnTo>
                  <a:lnTo>
                    <a:pt x="245894" y="252020"/>
                  </a:lnTo>
                  <a:lnTo>
                    <a:pt x="287999" y="237334"/>
                  </a:lnTo>
                  <a:lnTo>
                    <a:pt x="325138" y="214287"/>
                  </a:lnTo>
                  <a:lnTo>
                    <a:pt x="356112" y="184046"/>
                  </a:lnTo>
                  <a:lnTo>
                    <a:pt x="379722" y="147780"/>
                  </a:lnTo>
                  <a:lnTo>
                    <a:pt x="394768" y="106658"/>
                  </a:lnTo>
                  <a:lnTo>
                    <a:pt x="400050" y="61849"/>
                  </a:lnTo>
                  <a:lnTo>
                    <a:pt x="394768" y="17086"/>
                  </a:lnTo>
                  <a:lnTo>
                    <a:pt x="388511" y="0"/>
                  </a:lnTo>
                  <a:close/>
                </a:path>
              </a:pathLst>
            </a:custGeom>
            <a:solidFill>
              <a:srgbClr val="FF9654"/>
            </a:solidFill>
          </p:spPr>
          <p:txBody>
            <a:bodyPr wrap="square" lIns="0" tIns="0" rIns="0" bIns="0" rtlCol="0"/>
            <a:lstStyle/>
            <a:p>
              <a:endParaRPr/>
            </a:p>
          </p:txBody>
        </p:sp>
        <p:pic>
          <p:nvPicPr>
            <p:cNvPr id="6" name="object 6"/>
            <p:cNvPicPr/>
            <p:nvPr/>
          </p:nvPicPr>
          <p:blipFill>
            <a:blip r:embed="rId2" cstate="print"/>
            <a:stretch>
              <a:fillRect/>
            </a:stretch>
          </p:blipFill>
          <p:spPr>
            <a:xfrm>
              <a:off x="1400175" y="333375"/>
              <a:ext cx="133350" cy="142875"/>
            </a:xfrm>
            <a:prstGeom prst="rect">
              <a:avLst/>
            </a:prstGeom>
          </p:spPr>
        </p:pic>
      </p:grpSp>
      <p:pic>
        <p:nvPicPr>
          <p:cNvPr id="7" name="object 7"/>
          <p:cNvPicPr/>
          <p:nvPr/>
        </p:nvPicPr>
        <p:blipFill>
          <a:blip r:embed="rId3" cstate="print"/>
          <a:stretch>
            <a:fillRect/>
          </a:stretch>
        </p:blipFill>
        <p:spPr>
          <a:xfrm>
            <a:off x="485775" y="1333500"/>
            <a:ext cx="219075" cy="209550"/>
          </a:xfrm>
          <a:prstGeom prst="rect">
            <a:avLst/>
          </a:prstGeom>
        </p:spPr>
      </p:pic>
      <p:sp>
        <p:nvSpPr>
          <p:cNvPr id="8" name="object 8"/>
          <p:cNvSpPr/>
          <p:nvPr/>
        </p:nvSpPr>
        <p:spPr>
          <a:xfrm>
            <a:off x="7848600" y="4171950"/>
            <a:ext cx="1095375" cy="971550"/>
          </a:xfrm>
          <a:custGeom>
            <a:avLst/>
            <a:gdLst/>
            <a:ahLst/>
            <a:cxnLst/>
            <a:rect l="l" t="t" r="r" b="b"/>
            <a:pathLst>
              <a:path w="1095375" h="971550">
                <a:moveTo>
                  <a:pt x="547751" y="0"/>
                </a:moveTo>
                <a:lnTo>
                  <a:pt x="500489" y="2010"/>
                </a:lnTo>
                <a:lnTo>
                  <a:pt x="454343" y="7931"/>
                </a:lnTo>
                <a:lnTo>
                  <a:pt x="409478" y="17600"/>
                </a:lnTo>
                <a:lnTo>
                  <a:pt x="366059" y="30850"/>
                </a:lnTo>
                <a:lnTo>
                  <a:pt x="324249" y="47519"/>
                </a:lnTo>
                <a:lnTo>
                  <a:pt x="284213" y="67440"/>
                </a:lnTo>
                <a:lnTo>
                  <a:pt x="246116" y="90451"/>
                </a:lnTo>
                <a:lnTo>
                  <a:pt x="210121" y="116387"/>
                </a:lnTo>
                <a:lnTo>
                  <a:pt x="176394" y="145083"/>
                </a:lnTo>
                <a:lnTo>
                  <a:pt x="145099" y="176375"/>
                </a:lnTo>
                <a:lnTo>
                  <a:pt x="116400" y="210098"/>
                </a:lnTo>
                <a:lnTo>
                  <a:pt x="90461" y="246088"/>
                </a:lnTo>
                <a:lnTo>
                  <a:pt x="67448" y="284181"/>
                </a:lnTo>
                <a:lnTo>
                  <a:pt x="47524" y="324212"/>
                </a:lnTo>
                <a:lnTo>
                  <a:pt x="30853" y="366017"/>
                </a:lnTo>
                <a:lnTo>
                  <a:pt x="17601" y="409432"/>
                </a:lnTo>
                <a:lnTo>
                  <a:pt x="7932" y="454291"/>
                </a:lnTo>
                <a:lnTo>
                  <a:pt x="2010" y="500431"/>
                </a:lnTo>
                <a:lnTo>
                  <a:pt x="0" y="547687"/>
                </a:lnTo>
                <a:lnTo>
                  <a:pt x="2010" y="594944"/>
                </a:lnTo>
                <a:lnTo>
                  <a:pt x="7932" y="641084"/>
                </a:lnTo>
                <a:lnTo>
                  <a:pt x="17601" y="685944"/>
                </a:lnTo>
                <a:lnTo>
                  <a:pt x="30853" y="729358"/>
                </a:lnTo>
                <a:lnTo>
                  <a:pt x="47524" y="771163"/>
                </a:lnTo>
                <a:lnTo>
                  <a:pt x="67448" y="811194"/>
                </a:lnTo>
                <a:lnTo>
                  <a:pt x="90461" y="849287"/>
                </a:lnTo>
                <a:lnTo>
                  <a:pt x="116400" y="885277"/>
                </a:lnTo>
                <a:lnTo>
                  <a:pt x="145099" y="919001"/>
                </a:lnTo>
                <a:lnTo>
                  <a:pt x="176394" y="950292"/>
                </a:lnTo>
                <a:lnTo>
                  <a:pt x="201377" y="971548"/>
                </a:lnTo>
                <a:lnTo>
                  <a:pt x="894020" y="971548"/>
                </a:lnTo>
                <a:lnTo>
                  <a:pt x="950289" y="919001"/>
                </a:lnTo>
                <a:lnTo>
                  <a:pt x="978984" y="885277"/>
                </a:lnTo>
                <a:lnTo>
                  <a:pt x="1004919" y="849287"/>
                </a:lnTo>
                <a:lnTo>
                  <a:pt x="1027930" y="811194"/>
                </a:lnTo>
                <a:lnTo>
                  <a:pt x="1047853" y="771163"/>
                </a:lnTo>
                <a:lnTo>
                  <a:pt x="1064522" y="729358"/>
                </a:lnTo>
                <a:lnTo>
                  <a:pt x="1077773" y="685944"/>
                </a:lnTo>
                <a:lnTo>
                  <a:pt x="1087442" y="641084"/>
                </a:lnTo>
                <a:lnTo>
                  <a:pt x="1093364" y="594944"/>
                </a:lnTo>
                <a:lnTo>
                  <a:pt x="1095375" y="547687"/>
                </a:lnTo>
                <a:lnTo>
                  <a:pt x="1093364" y="500431"/>
                </a:lnTo>
                <a:lnTo>
                  <a:pt x="1087442" y="454291"/>
                </a:lnTo>
                <a:lnTo>
                  <a:pt x="1077773" y="409432"/>
                </a:lnTo>
                <a:lnTo>
                  <a:pt x="1064522" y="366017"/>
                </a:lnTo>
                <a:lnTo>
                  <a:pt x="1047853" y="324212"/>
                </a:lnTo>
                <a:lnTo>
                  <a:pt x="1027930" y="284181"/>
                </a:lnTo>
                <a:lnTo>
                  <a:pt x="1004919" y="246088"/>
                </a:lnTo>
                <a:lnTo>
                  <a:pt x="978984" y="210098"/>
                </a:lnTo>
                <a:lnTo>
                  <a:pt x="950289" y="176375"/>
                </a:lnTo>
                <a:lnTo>
                  <a:pt x="918998" y="145083"/>
                </a:lnTo>
                <a:lnTo>
                  <a:pt x="885277" y="116387"/>
                </a:lnTo>
                <a:lnTo>
                  <a:pt x="849290" y="90451"/>
                </a:lnTo>
                <a:lnTo>
                  <a:pt x="811202" y="67440"/>
                </a:lnTo>
                <a:lnTo>
                  <a:pt x="771176" y="47519"/>
                </a:lnTo>
                <a:lnTo>
                  <a:pt x="729378" y="30850"/>
                </a:lnTo>
                <a:lnTo>
                  <a:pt x="685972" y="17600"/>
                </a:lnTo>
                <a:lnTo>
                  <a:pt x="641122" y="7931"/>
                </a:lnTo>
                <a:lnTo>
                  <a:pt x="594993" y="2010"/>
                </a:lnTo>
                <a:lnTo>
                  <a:pt x="547751" y="0"/>
                </a:lnTo>
                <a:close/>
              </a:path>
            </a:pathLst>
          </a:custGeom>
          <a:solidFill>
            <a:srgbClr val="01BCC6"/>
          </a:solidFill>
        </p:spPr>
        <p:txBody>
          <a:bodyPr wrap="square" lIns="0" tIns="0" rIns="0" bIns="0" rtlCol="0"/>
          <a:lstStyle/>
          <a:p>
            <a:endParaRPr/>
          </a:p>
        </p:txBody>
      </p:sp>
      <p:sp>
        <p:nvSpPr>
          <p:cNvPr id="9" name="object 9"/>
          <p:cNvSpPr/>
          <p:nvPr/>
        </p:nvSpPr>
        <p:spPr>
          <a:xfrm>
            <a:off x="8505825" y="2981325"/>
            <a:ext cx="638175" cy="771525"/>
          </a:xfrm>
          <a:custGeom>
            <a:avLst/>
            <a:gdLst/>
            <a:ahLst/>
            <a:cxnLst/>
            <a:rect l="l" t="t" r="r" b="b"/>
            <a:pathLst>
              <a:path w="63817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38175" y="677151"/>
                </a:lnTo>
                <a:lnTo>
                  <a:pt x="638175" y="94361"/>
                </a:lnTo>
                <a:lnTo>
                  <a:pt x="606168" y="69114"/>
                </a:lnTo>
                <a:lnTo>
                  <a:pt x="567128" y="45197"/>
                </a:lnTo>
                <a:lnTo>
                  <a:pt x="525213" y="25966"/>
                </a:lnTo>
                <a:lnTo>
                  <a:pt x="480783" y="11781"/>
                </a:lnTo>
                <a:lnTo>
                  <a:pt x="434200" y="3005"/>
                </a:lnTo>
                <a:lnTo>
                  <a:pt x="385825" y="0"/>
                </a:lnTo>
                <a:close/>
              </a:path>
            </a:pathLst>
          </a:custGeom>
          <a:solidFill>
            <a:srgbClr val="FFB600"/>
          </a:solidFill>
        </p:spPr>
        <p:txBody>
          <a:bodyPr wrap="square" lIns="0" tIns="0" rIns="0" bIns="0" rtlCol="0"/>
          <a:lstStyle/>
          <a:p>
            <a:endParaRPr/>
          </a:p>
        </p:txBody>
      </p:sp>
      <p:sp>
        <p:nvSpPr>
          <p:cNvPr id="10" name="object 10"/>
          <p:cNvSpPr/>
          <p:nvPr/>
        </p:nvSpPr>
        <p:spPr>
          <a:xfrm>
            <a:off x="8096250" y="3971925"/>
            <a:ext cx="409575" cy="419100"/>
          </a:xfrm>
          <a:custGeom>
            <a:avLst/>
            <a:gdLst/>
            <a:ahLst/>
            <a:cxnLst/>
            <a:rect l="l" t="t" r="r" b="b"/>
            <a:pathLst>
              <a:path w="409575" h="419100">
                <a:moveTo>
                  <a:pt x="204850" y="0"/>
                </a:moveTo>
                <a:lnTo>
                  <a:pt x="157873" y="5534"/>
                </a:lnTo>
                <a:lnTo>
                  <a:pt x="114753" y="21298"/>
                </a:lnTo>
                <a:lnTo>
                  <a:pt x="76718" y="46034"/>
                </a:lnTo>
                <a:lnTo>
                  <a:pt x="44996" y="78485"/>
                </a:lnTo>
                <a:lnTo>
                  <a:pt x="20817" y="117393"/>
                </a:lnTo>
                <a:lnTo>
                  <a:pt x="5409" y="161500"/>
                </a:lnTo>
                <a:lnTo>
                  <a:pt x="0" y="209550"/>
                </a:lnTo>
                <a:lnTo>
                  <a:pt x="5409" y="257599"/>
                </a:lnTo>
                <a:lnTo>
                  <a:pt x="20817" y="301706"/>
                </a:lnTo>
                <a:lnTo>
                  <a:pt x="44996" y="340614"/>
                </a:lnTo>
                <a:lnTo>
                  <a:pt x="76718" y="373065"/>
                </a:lnTo>
                <a:lnTo>
                  <a:pt x="114753" y="397801"/>
                </a:lnTo>
                <a:lnTo>
                  <a:pt x="157873" y="413565"/>
                </a:lnTo>
                <a:lnTo>
                  <a:pt x="204850" y="419100"/>
                </a:lnTo>
                <a:lnTo>
                  <a:pt x="251781" y="413565"/>
                </a:lnTo>
                <a:lnTo>
                  <a:pt x="294867" y="397801"/>
                </a:lnTo>
                <a:lnTo>
                  <a:pt x="332880" y="373065"/>
                </a:lnTo>
                <a:lnTo>
                  <a:pt x="364588" y="340614"/>
                </a:lnTo>
                <a:lnTo>
                  <a:pt x="388760" y="301706"/>
                </a:lnTo>
                <a:lnTo>
                  <a:pt x="404166" y="257599"/>
                </a:lnTo>
                <a:lnTo>
                  <a:pt x="409575" y="209550"/>
                </a:lnTo>
                <a:lnTo>
                  <a:pt x="404166" y="161500"/>
                </a:lnTo>
                <a:lnTo>
                  <a:pt x="388760" y="117393"/>
                </a:lnTo>
                <a:lnTo>
                  <a:pt x="364588" y="78485"/>
                </a:lnTo>
                <a:lnTo>
                  <a:pt x="332880" y="46034"/>
                </a:lnTo>
                <a:lnTo>
                  <a:pt x="294867" y="21298"/>
                </a:lnTo>
                <a:lnTo>
                  <a:pt x="251781" y="5534"/>
                </a:lnTo>
                <a:lnTo>
                  <a:pt x="204850" y="0"/>
                </a:lnTo>
                <a:close/>
              </a:path>
            </a:pathLst>
          </a:custGeom>
          <a:solidFill>
            <a:srgbClr val="FFFFFF"/>
          </a:solidFill>
        </p:spPr>
        <p:txBody>
          <a:bodyPr wrap="square" lIns="0" tIns="0" rIns="0" bIns="0" rtlCol="0"/>
          <a:lstStyle/>
          <a:p>
            <a:endParaRPr/>
          </a:p>
        </p:txBody>
      </p:sp>
      <p:pic>
        <p:nvPicPr>
          <p:cNvPr id="11" name="object 11"/>
          <p:cNvPicPr/>
          <p:nvPr/>
        </p:nvPicPr>
        <p:blipFill>
          <a:blip r:embed="rId4" cstate="print"/>
          <a:stretch>
            <a:fillRect/>
          </a:stretch>
        </p:blipFill>
        <p:spPr>
          <a:xfrm>
            <a:off x="8620125" y="3876675"/>
            <a:ext cx="219075" cy="209550"/>
          </a:xfrm>
          <a:prstGeom prst="rect">
            <a:avLst/>
          </a:prstGeom>
        </p:spPr>
      </p:pic>
      <p:pic>
        <p:nvPicPr>
          <p:cNvPr id="12" name="object 12"/>
          <p:cNvPicPr/>
          <p:nvPr/>
        </p:nvPicPr>
        <p:blipFill>
          <a:blip r:embed="rId5" cstate="print"/>
          <a:stretch>
            <a:fillRect/>
          </a:stretch>
        </p:blipFill>
        <p:spPr>
          <a:xfrm>
            <a:off x="7553325" y="4800600"/>
            <a:ext cx="209550" cy="209550"/>
          </a:xfrm>
          <a:prstGeom prst="rect">
            <a:avLst/>
          </a:prstGeom>
        </p:spPr>
      </p:pic>
      <p:pic>
        <p:nvPicPr>
          <p:cNvPr id="13" name="object 13"/>
          <p:cNvPicPr/>
          <p:nvPr/>
        </p:nvPicPr>
        <p:blipFill>
          <a:blip r:embed="rId6" cstate="print"/>
          <a:stretch>
            <a:fillRect/>
          </a:stretch>
        </p:blipFill>
        <p:spPr>
          <a:xfrm>
            <a:off x="7324725" y="4676775"/>
            <a:ext cx="95250" cy="95250"/>
          </a:xfrm>
          <a:prstGeom prst="rect">
            <a:avLst/>
          </a:prstGeom>
        </p:spPr>
      </p:pic>
      <p:pic>
        <p:nvPicPr>
          <p:cNvPr id="14" name="object 14"/>
          <p:cNvPicPr/>
          <p:nvPr/>
        </p:nvPicPr>
        <p:blipFill>
          <a:blip r:embed="rId7" cstate="print"/>
          <a:stretch>
            <a:fillRect/>
          </a:stretch>
        </p:blipFill>
        <p:spPr>
          <a:xfrm>
            <a:off x="257175" y="1581150"/>
            <a:ext cx="95250" cy="85725"/>
          </a:xfrm>
          <a:prstGeom prst="rect">
            <a:avLst/>
          </a:prstGeom>
        </p:spPr>
      </p:pic>
      <p:sp>
        <p:nvSpPr>
          <p:cNvPr id="15" name="object 15"/>
          <p:cNvSpPr/>
          <p:nvPr/>
        </p:nvSpPr>
        <p:spPr>
          <a:xfrm>
            <a:off x="8729726" y="3205226"/>
            <a:ext cx="342900" cy="333375"/>
          </a:xfrm>
          <a:custGeom>
            <a:avLst/>
            <a:gdLst/>
            <a:ahLst/>
            <a:cxnLst/>
            <a:rect l="l" t="t" r="r" b="b"/>
            <a:pathLst>
              <a:path w="342900" h="333375">
                <a:moveTo>
                  <a:pt x="300100" y="83566"/>
                </a:moveTo>
                <a:lnTo>
                  <a:pt x="303783" y="80010"/>
                </a:lnTo>
                <a:lnTo>
                  <a:pt x="307975" y="77978"/>
                </a:lnTo>
                <a:lnTo>
                  <a:pt x="312547" y="76454"/>
                </a:lnTo>
                <a:lnTo>
                  <a:pt x="316738" y="75437"/>
                </a:lnTo>
                <a:lnTo>
                  <a:pt x="321437" y="74422"/>
                </a:lnTo>
                <a:lnTo>
                  <a:pt x="326135" y="72390"/>
                </a:lnTo>
                <a:lnTo>
                  <a:pt x="330326" y="69850"/>
                </a:lnTo>
                <a:lnTo>
                  <a:pt x="335025" y="66293"/>
                </a:lnTo>
                <a:lnTo>
                  <a:pt x="338708" y="62230"/>
                </a:lnTo>
                <a:lnTo>
                  <a:pt x="340741" y="57657"/>
                </a:lnTo>
                <a:lnTo>
                  <a:pt x="342265" y="52705"/>
                </a:lnTo>
                <a:lnTo>
                  <a:pt x="342773" y="47117"/>
                </a:lnTo>
                <a:lnTo>
                  <a:pt x="327659" y="14605"/>
                </a:lnTo>
                <a:lnTo>
                  <a:pt x="294385" y="0"/>
                </a:lnTo>
                <a:lnTo>
                  <a:pt x="288671" y="507"/>
                </a:lnTo>
                <a:lnTo>
                  <a:pt x="283464" y="2031"/>
                </a:lnTo>
                <a:lnTo>
                  <a:pt x="278765" y="4063"/>
                </a:lnTo>
                <a:lnTo>
                  <a:pt x="274574" y="7493"/>
                </a:lnTo>
                <a:lnTo>
                  <a:pt x="270891" y="11556"/>
                </a:lnTo>
                <a:lnTo>
                  <a:pt x="268350" y="16129"/>
                </a:lnTo>
                <a:lnTo>
                  <a:pt x="266700" y="20193"/>
                </a:lnTo>
                <a:lnTo>
                  <a:pt x="265683" y="24765"/>
                </a:lnTo>
                <a:lnTo>
                  <a:pt x="264159" y="29337"/>
                </a:lnTo>
                <a:lnTo>
                  <a:pt x="262635" y="33400"/>
                </a:lnTo>
                <a:lnTo>
                  <a:pt x="260476" y="37973"/>
                </a:lnTo>
                <a:lnTo>
                  <a:pt x="256794" y="41529"/>
                </a:lnTo>
                <a:lnTo>
                  <a:pt x="251078" y="47117"/>
                </a:lnTo>
                <a:lnTo>
                  <a:pt x="245872" y="50546"/>
                </a:lnTo>
                <a:lnTo>
                  <a:pt x="241173" y="52705"/>
                </a:lnTo>
                <a:lnTo>
                  <a:pt x="236981" y="53593"/>
                </a:lnTo>
                <a:lnTo>
                  <a:pt x="232918" y="53593"/>
                </a:lnTo>
                <a:lnTo>
                  <a:pt x="229234" y="52705"/>
                </a:lnTo>
                <a:lnTo>
                  <a:pt x="225551" y="50165"/>
                </a:lnTo>
                <a:lnTo>
                  <a:pt x="221869" y="47625"/>
                </a:lnTo>
                <a:lnTo>
                  <a:pt x="218313" y="43561"/>
                </a:lnTo>
                <a:lnTo>
                  <a:pt x="214629" y="39497"/>
                </a:lnTo>
                <a:lnTo>
                  <a:pt x="206882" y="29337"/>
                </a:lnTo>
                <a:lnTo>
                  <a:pt x="197484" y="18161"/>
                </a:lnTo>
                <a:lnTo>
                  <a:pt x="192277" y="12065"/>
                </a:lnTo>
                <a:lnTo>
                  <a:pt x="186563" y="5968"/>
                </a:lnTo>
                <a:lnTo>
                  <a:pt x="183388" y="3556"/>
                </a:lnTo>
                <a:lnTo>
                  <a:pt x="179197" y="1524"/>
                </a:lnTo>
                <a:lnTo>
                  <a:pt x="175514" y="507"/>
                </a:lnTo>
                <a:lnTo>
                  <a:pt x="171450" y="0"/>
                </a:lnTo>
                <a:lnTo>
                  <a:pt x="144272" y="15621"/>
                </a:lnTo>
                <a:lnTo>
                  <a:pt x="137541" y="20193"/>
                </a:lnTo>
                <a:lnTo>
                  <a:pt x="113538" y="50165"/>
                </a:lnTo>
                <a:lnTo>
                  <a:pt x="112522" y="53086"/>
                </a:lnTo>
                <a:lnTo>
                  <a:pt x="112014" y="56134"/>
                </a:lnTo>
                <a:lnTo>
                  <a:pt x="112014" y="59181"/>
                </a:lnTo>
                <a:lnTo>
                  <a:pt x="119760" y="74930"/>
                </a:lnTo>
                <a:lnTo>
                  <a:pt x="123951" y="77978"/>
                </a:lnTo>
                <a:lnTo>
                  <a:pt x="128143" y="80010"/>
                </a:lnTo>
                <a:lnTo>
                  <a:pt x="132333" y="82042"/>
                </a:lnTo>
                <a:lnTo>
                  <a:pt x="154685" y="91693"/>
                </a:lnTo>
                <a:lnTo>
                  <a:pt x="158369" y="95757"/>
                </a:lnTo>
                <a:lnTo>
                  <a:pt x="160400" y="100203"/>
                </a:lnTo>
                <a:lnTo>
                  <a:pt x="162051" y="105282"/>
                </a:lnTo>
                <a:lnTo>
                  <a:pt x="162559" y="111379"/>
                </a:lnTo>
                <a:lnTo>
                  <a:pt x="162051" y="115443"/>
                </a:lnTo>
                <a:lnTo>
                  <a:pt x="161544" y="120015"/>
                </a:lnTo>
                <a:lnTo>
                  <a:pt x="159893" y="124079"/>
                </a:lnTo>
                <a:lnTo>
                  <a:pt x="158369" y="128143"/>
                </a:lnTo>
                <a:lnTo>
                  <a:pt x="156209" y="132206"/>
                </a:lnTo>
                <a:lnTo>
                  <a:pt x="153670" y="136271"/>
                </a:lnTo>
                <a:lnTo>
                  <a:pt x="150495" y="139826"/>
                </a:lnTo>
                <a:lnTo>
                  <a:pt x="147447" y="143256"/>
                </a:lnTo>
                <a:lnTo>
                  <a:pt x="143764" y="146304"/>
                </a:lnTo>
                <a:lnTo>
                  <a:pt x="140080" y="149351"/>
                </a:lnTo>
                <a:lnTo>
                  <a:pt x="136525" y="151384"/>
                </a:lnTo>
                <a:lnTo>
                  <a:pt x="132333" y="153924"/>
                </a:lnTo>
                <a:lnTo>
                  <a:pt x="128143" y="155448"/>
                </a:lnTo>
                <a:lnTo>
                  <a:pt x="123444" y="156972"/>
                </a:lnTo>
                <a:lnTo>
                  <a:pt x="118745" y="157480"/>
                </a:lnTo>
                <a:lnTo>
                  <a:pt x="114553" y="157987"/>
                </a:lnTo>
                <a:lnTo>
                  <a:pt x="108839" y="157480"/>
                </a:lnTo>
                <a:lnTo>
                  <a:pt x="103631" y="155956"/>
                </a:lnTo>
                <a:lnTo>
                  <a:pt x="98425" y="153924"/>
                </a:lnTo>
                <a:lnTo>
                  <a:pt x="94233" y="150368"/>
                </a:lnTo>
                <a:lnTo>
                  <a:pt x="90677" y="146304"/>
                </a:lnTo>
                <a:lnTo>
                  <a:pt x="88010" y="141859"/>
                </a:lnTo>
                <a:lnTo>
                  <a:pt x="86487" y="137287"/>
                </a:lnTo>
                <a:lnTo>
                  <a:pt x="84835" y="132715"/>
                </a:lnTo>
                <a:lnTo>
                  <a:pt x="83820" y="128650"/>
                </a:lnTo>
                <a:lnTo>
                  <a:pt x="82296" y="124587"/>
                </a:lnTo>
                <a:lnTo>
                  <a:pt x="80264" y="120523"/>
                </a:lnTo>
                <a:lnTo>
                  <a:pt x="77089" y="116459"/>
                </a:lnTo>
                <a:lnTo>
                  <a:pt x="60959" y="108838"/>
                </a:lnTo>
                <a:lnTo>
                  <a:pt x="57784" y="108838"/>
                </a:lnTo>
                <a:lnTo>
                  <a:pt x="54609" y="109347"/>
                </a:lnTo>
                <a:lnTo>
                  <a:pt x="51562" y="110362"/>
                </a:lnTo>
                <a:lnTo>
                  <a:pt x="47878" y="111379"/>
                </a:lnTo>
                <a:lnTo>
                  <a:pt x="16128" y="140335"/>
                </a:lnTo>
                <a:lnTo>
                  <a:pt x="11429" y="146304"/>
                </a:lnTo>
                <a:lnTo>
                  <a:pt x="7747" y="151892"/>
                </a:lnTo>
                <a:lnTo>
                  <a:pt x="2031" y="161544"/>
                </a:lnTo>
                <a:lnTo>
                  <a:pt x="507" y="164592"/>
                </a:lnTo>
                <a:lnTo>
                  <a:pt x="0" y="166624"/>
                </a:lnTo>
                <a:lnTo>
                  <a:pt x="507" y="170687"/>
                </a:lnTo>
                <a:lnTo>
                  <a:pt x="1524" y="174244"/>
                </a:lnTo>
                <a:lnTo>
                  <a:pt x="3555" y="178307"/>
                </a:lnTo>
                <a:lnTo>
                  <a:pt x="6223" y="181356"/>
                </a:lnTo>
                <a:lnTo>
                  <a:pt x="12446" y="186944"/>
                </a:lnTo>
                <a:lnTo>
                  <a:pt x="18669" y="191897"/>
                </a:lnTo>
                <a:lnTo>
                  <a:pt x="30225" y="201041"/>
                </a:lnTo>
                <a:lnTo>
                  <a:pt x="40640" y="208661"/>
                </a:lnTo>
                <a:lnTo>
                  <a:pt x="44703" y="212217"/>
                </a:lnTo>
                <a:lnTo>
                  <a:pt x="48895" y="215773"/>
                </a:lnTo>
                <a:lnTo>
                  <a:pt x="51562" y="219329"/>
                </a:lnTo>
                <a:lnTo>
                  <a:pt x="54101" y="222885"/>
                </a:lnTo>
                <a:lnTo>
                  <a:pt x="55245" y="226441"/>
                </a:lnTo>
                <a:lnTo>
                  <a:pt x="55245" y="230505"/>
                </a:lnTo>
                <a:lnTo>
                  <a:pt x="54101" y="234569"/>
                </a:lnTo>
                <a:lnTo>
                  <a:pt x="52070" y="239013"/>
                </a:lnTo>
                <a:lnTo>
                  <a:pt x="48387" y="244094"/>
                </a:lnTo>
                <a:lnTo>
                  <a:pt x="42672" y="249681"/>
                </a:lnTo>
                <a:lnTo>
                  <a:pt x="21335" y="258825"/>
                </a:lnTo>
                <a:lnTo>
                  <a:pt x="16637" y="260857"/>
                </a:lnTo>
                <a:lnTo>
                  <a:pt x="12446" y="263398"/>
                </a:lnTo>
                <a:lnTo>
                  <a:pt x="7747" y="266954"/>
                </a:lnTo>
                <a:lnTo>
                  <a:pt x="4191" y="271018"/>
                </a:lnTo>
                <a:lnTo>
                  <a:pt x="2031" y="275590"/>
                </a:lnTo>
                <a:lnTo>
                  <a:pt x="507" y="280543"/>
                </a:lnTo>
                <a:lnTo>
                  <a:pt x="0" y="286131"/>
                </a:lnTo>
                <a:lnTo>
                  <a:pt x="15113" y="318643"/>
                </a:lnTo>
                <a:lnTo>
                  <a:pt x="18669" y="321691"/>
                </a:lnTo>
                <a:lnTo>
                  <a:pt x="22351" y="324231"/>
                </a:lnTo>
                <a:lnTo>
                  <a:pt x="26543" y="326771"/>
                </a:lnTo>
                <a:lnTo>
                  <a:pt x="30733" y="329311"/>
                </a:lnTo>
                <a:lnTo>
                  <a:pt x="34925" y="330835"/>
                </a:lnTo>
                <a:lnTo>
                  <a:pt x="39624" y="332232"/>
                </a:lnTo>
                <a:lnTo>
                  <a:pt x="43688" y="332740"/>
                </a:lnTo>
                <a:lnTo>
                  <a:pt x="48387" y="333248"/>
                </a:lnTo>
                <a:lnTo>
                  <a:pt x="54101" y="332740"/>
                </a:lnTo>
                <a:lnTo>
                  <a:pt x="59308" y="331216"/>
                </a:lnTo>
                <a:lnTo>
                  <a:pt x="64007" y="329311"/>
                </a:lnTo>
                <a:lnTo>
                  <a:pt x="68199" y="325755"/>
                </a:lnTo>
                <a:lnTo>
                  <a:pt x="71881" y="321691"/>
                </a:lnTo>
                <a:lnTo>
                  <a:pt x="74422" y="317119"/>
                </a:lnTo>
                <a:lnTo>
                  <a:pt x="76073" y="313055"/>
                </a:lnTo>
                <a:lnTo>
                  <a:pt x="77089" y="308482"/>
                </a:lnTo>
                <a:lnTo>
                  <a:pt x="78613" y="303911"/>
                </a:lnTo>
                <a:lnTo>
                  <a:pt x="80264" y="299847"/>
                </a:lnTo>
                <a:lnTo>
                  <a:pt x="82296" y="295275"/>
                </a:lnTo>
                <a:lnTo>
                  <a:pt x="85978" y="291719"/>
                </a:lnTo>
                <a:lnTo>
                  <a:pt x="91694" y="286638"/>
                </a:lnTo>
                <a:lnTo>
                  <a:pt x="96900" y="282701"/>
                </a:lnTo>
                <a:lnTo>
                  <a:pt x="101600" y="280543"/>
                </a:lnTo>
                <a:lnTo>
                  <a:pt x="105791" y="279654"/>
                </a:lnTo>
                <a:lnTo>
                  <a:pt x="109854" y="279654"/>
                </a:lnTo>
                <a:lnTo>
                  <a:pt x="113538" y="280543"/>
                </a:lnTo>
                <a:lnTo>
                  <a:pt x="117221" y="283082"/>
                </a:lnTo>
                <a:lnTo>
                  <a:pt x="120903" y="285623"/>
                </a:lnTo>
                <a:lnTo>
                  <a:pt x="124459" y="289687"/>
                </a:lnTo>
                <a:lnTo>
                  <a:pt x="128143" y="293750"/>
                </a:lnTo>
                <a:lnTo>
                  <a:pt x="136017" y="303911"/>
                </a:lnTo>
                <a:lnTo>
                  <a:pt x="145288" y="315087"/>
                </a:lnTo>
                <a:lnTo>
                  <a:pt x="150495" y="321183"/>
                </a:lnTo>
                <a:lnTo>
                  <a:pt x="156209" y="327279"/>
                </a:lnTo>
                <a:lnTo>
                  <a:pt x="159384" y="329692"/>
                </a:lnTo>
                <a:lnTo>
                  <a:pt x="163575" y="331724"/>
                </a:lnTo>
                <a:lnTo>
                  <a:pt x="167258" y="332740"/>
                </a:lnTo>
                <a:lnTo>
                  <a:pt x="171450" y="333248"/>
                </a:lnTo>
                <a:lnTo>
                  <a:pt x="198500" y="317627"/>
                </a:lnTo>
                <a:lnTo>
                  <a:pt x="205231" y="313055"/>
                </a:lnTo>
                <a:lnTo>
                  <a:pt x="229234" y="283082"/>
                </a:lnTo>
                <a:lnTo>
                  <a:pt x="230250" y="280162"/>
                </a:lnTo>
                <a:lnTo>
                  <a:pt x="230758" y="277113"/>
                </a:lnTo>
                <a:lnTo>
                  <a:pt x="230758" y="274066"/>
                </a:lnTo>
                <a:lnTo>
                  <a:pt x="223012" y="258318"/>
                </a:lnTo>
                <a:lnTo>
                  <a:pt x="201041" y="249174"/>
                </a:lnTo>
                <a:lnTo>
                  <a:pt x="196469" y="247142"/>
                </a:lnTo>
                <a:lnTo>
                  <a:pt x="192277" y="245110"/>
                </a:lnTo>
                <a:lnTo>
                  <a:pt x="188087" y="241554"/>
                </a:lnTo>
                <a:lnTo>
                  <a:pt x="184403" y="237490"/>
                </a:lnTo>
                <a:lnTo>
                  <a:pt x="182372" y="233044"/>
                </a:lnTo>
                <a:lnTo>
                  <a:pt x="180721" y="227965"/>
                </a:lnTo>
                <a:lnTo>
                  <a:pt x="180213" y="221869"/>
                </a:lnTo>
                <a:lnTo>
                  <a:pt x="180721" y="217805"/>
                </a:lnTo>
                <a:lnTo>
                  <a:pt x="181228" y="213232"/>
                </a:lnTo>
                <a:lnTo>
                  <a:pt x="182879" y="209169"/>
                </a:lnTo>
                <a:lnTo>
                  <a:pt x="184403" y="205105"/>
                </a:lnTo>
                <a:lnTo>
                  <a:pt x="186563" y="201041"/>
                </a:lnTo>
                <a:lnTo>
                  <a:pt x="189102" y="196976"/>
                </a:lnTo>
                <a:lnTo>
                  <a:pt x="192277" y="193421"/>
                </a:lnTo>
                <a:lnTo>
                  <a:pt x="195325" y="189992"/>
                </a:lnTo>
                <a:lnTo>
                  <a:pt x="199008" y="186944"/>
                </a:lnTo>
                <a:lnTo>
                  <a:pt x="202692" y="184404"/>
                </a:lnTo>
                <a:lnTo>
                  <a:pt x="224027" y="175768"/>
                </a:lnTo>
                <a:lnTo>
                  <a:pt x="228219" y="175260"/>
                </a:lnTo>
                <a:lnTo>
                  <a:pt x="233933" y="175768"/>
                </a:lnTo>
                <a:lnTo>
                  <a:pt x="239141" y="177292"/>
                </a:lnTo>
                <a:lnTo>
                  <a:pt x="244348" y="179324"/>
                </a:lnTo>
                <a:lnTo>
                  <a:pt x="248539" y="182880"/>
                </a:lnTo>
                <a:lnTo>
                  <a:pt x="252222" y="186944"/>
                </a:lnTo>
                <a:lnTo>
                  <a:pt x="254762" y="191388"/>
                </a:lnTo>
                <a:lnTo>
                  <a:pt x="256285" y="195961"/>
                </a:lnTo>
                <a:lnTo>
                  <a:pt x="257937" y="200532"/>
                </a:lnTo>
                <a:lnTo>
                  <a:pt x="258952" y="204597"/>
                </a:lnTo>
                <a:lnTo>
                  <a:pt x="260476" y="208661"/>
                </a:lnTo>
                <a:lnTo>
                  <a:pt x="262635" y="212725"/>
                </a:lnTo>
                <a:lnTo>
                  <a:pt x="265683" y="216788"/>
                </a:lnTo>
                <a:lnTo>
                  <a:pt x="281813" y="224409"/>
                </a:lnTo>
                <a:lnTo>
                  <a:pt x="284988" y="224409"/>
                </a:lnTo>
                <a:lnTo>
                  <a:pt x="288163" y="223900"/>
                </a:lnTo>
                <a:lnTo>
                  <a:pt x="291210" y="222885"/>
                </a:lnTo>
                <a:lnTo>
                  <a:pt x="294894" y="221869"/>
                </a:lnTo>
                <a:lnTo>
                  <a:pt x="326644" y="192912"/>
                </a:lnTo>
                <a:lnTo>
                  <a:pt x="331343" y="186944"/>
                </a:lnTo>
                <a:lnTo>
                  <a:pt x="335025" y="181356"/>
                </a:lnTo>
                <a:lnTo>
                  <a:pt x="340741" y="171704"/>
                </a:lnTo>
                <a:lnTo>
                  <a:pt x="342265" y="168656"/>
                </a:lnTo>
                <a:lnTo>
                  <a:pt x="342773" y="166624"/>
                </a:lnTo>
                <a:lnTo>
                  <a:pt x="342265" y="162560"/>
                </a:lnTo>
                <a:lnTo>
                  <a:pt x="341249" y="159004"/>
                </a:lnTo>
                <a:lnTo>
                  <a:pt x="339217" y="154940"/>
                </a:lnTo>
                <a:lnTo>
                  <a:pt x="336550" y="151892"/>
                </a:lnTo>
                <a:lnTo>
                  <a:pt x="330326" y="146304"/>
                </a:lnTo>
                <a:lnTo>
                  <a:pt x="324103" y="141350"/>
                </a:lnTo>
                <a:lnTo>
                  <a:pt x="312547" y="132206"/>
                </a:lnTo>
                <a:lnTo>
                  <a:pt x="302132" y="124587"/>
                </a:lnTo>
                <a:lnTo>
                  <a:pt x="298069" y="121031"/>
                </a:lnTo>
                <a:lnTo>
                  <a:pt x="293877" y="117475"/>
                </a:lnTo>
                <a:lnTo>
                  <a:pt x="291210" y="113918"/>
                </a:lnTo>
                <a:lnTo>
                  <a:pt x="288671" y="110362"/>
                </a:lnTo>
                <a:lnTo>
                  <a:pt x="287654" y="106806"/>
                </a:lnTo>
                <a:lnTo>
                  <a:pt x="287654" y="102743"/>
                </a:lnTo>
                <a:lnTo>
                  <a:pt x="288671" y="98679"/>
                </a:lnTo>
                <a:lnTo>
                  <a:pt x="290702" y="94234"/>
                </a:lnTo>
                <a:lnTo>
                  <a:pt x="294385" y="89154"/>
                </a:lnTo>
                <a:lnTo>
                  <a:pt x="300100" y="83566"/>
                </a:lnTo>
                <a:close/>
              </a:path>
            </a:pathLst>
          </a:custGeom>
          <a:ln w="12174">
            <a:solidFill>
              <a:srgbClr val="FB4067"/>
            </a:solidFill>
          </a:ln>
        </p:spPr>
        <p:txBody>
          <a:bodyPr wrap="square" lIns="0" tIns="0" rIns="0" bIns="0" rtlCol="0"/>
          <a:lstStyle/>
          <a:p>
            <a:endParaRPr/>
          </a:p>
        </p:txBody>
      </p:sp>
      <p:sp>
        <p:nvSpPr>
          <p:cNvPr id="16" name="object 16"/>
          <p:cNvSpPr/>
          <p:nvPr/>
        </p:nvSpPr>
        <p:spPr>
          <a:xfrm>
            <a:off x="8148701" y="4481538"/>
            <a:ext cx="504825" cy="476250"/>
          </a:xfrm>
          <a:custGeom>
            <a:avLst/>
            <a:gdLst/>
            <a:ahLst/>
            <a:cxnLst/>
            <a:rect l="l" t="t" r="r" b="b"/>
            <a:pathLst>
              <a:path w="504825" h="476250">
                <a:moveTo>
                  <a:pt x="0" y="180949"/>
                </a:moveTo>
                <a:lnTo>
                  <a:pt x="0" y="457149"/>
                </a:lnTo>
                <a:lnTo>
                  <a:pt x="123698" y="457149"/>
                </a:lnTo>
                <a:lnTo>
                  <a:pt x="123698" y="180949"/>
                </a:lnTo>
                <a:lnTo>
                  <a:pt x="0" y="180949"/>
                </a:lnTo>
                <a:close/>
              </a:path>
              <a:path w="504825" h="476250">
                <a:moveTo>
                  <a:pt x="76073" y="256692"/>
                </a:moveTo>
                <a:lnTo>
                  <a:pt x="71500" y="255930"/>
                </a:lnTo>
                <a:lnTo>
                  <a:pt x="67564" y="255181"/>
                </a:lnTo>
                <a:lnTo>
                  <a:pt x="53721" y="234505"/>
                </a:lnTo>
                <a:lnTo>
                  <a:pt x="54482" y="229920"/>
                </a:lnTo>
                <a:lnTo>
                  <a:pt x="55372" y="226098"/>
                </a:lnTo>
                <a:lnTo>
                  <a:pt x="57657" y="222262"/>
                </a:lnTo>
                <a:lnTo>
                  <a:pt x="60705" y="219214"/>
                </a:lnTo>
                <a:lnTo>
                  <a:pt x="63753" y="216128"/>
                </a:lnTo>
                <a:lnTo>
                  <a:pt x="67564" y="214629"/>
                </a:lnTo>
                <a:lnTo>
                  <a:pt x="71500" y="213080"/>
                </a:lnTo>
                <a:lnTo>
                  <a:pt x="76073" y="212331"/>
                </a:lnTo>
                <a:lnTo>
                  <a:pt x="80645" y="213080"/>
                </a:lnTo>
                <a:lnTo>
                  <a:pt x="84454" y="214629"/>
                </a:lnTo>
                <a:lnTo>
                  <a:pt x="88392" y="216128"/>
                </a:lnTo>
                <a:lnTo>
                  <a:pt x="91440" y="219214"/>
                </a:lnTo>
                <a:lnTo>
                  <a:pt x="94488" y="222262"/>
                </a:lnTo>
                <a:lnTo>
                  <a:pt x="96774" y="226098"/>
                </a:lnTo>
                <a:lnTo>
                  <a:pt x="97535" y="229920"/>
                </a:lnTo>
                <a:lnTo>
                  <a:pt x="98425" y="234505"/>
                </a:lnTo>
                <a:lnTo>
                  <a:pt x="76073" y="256692"/>
                </a:lnTo>
                <a:close/>
              </a:path>
              <a:path w="504825" h="476250">
                <a:moveTo>
                  <a:pt x="133350" y="411822"/>
                </a:moveTo>
                <a:lnTo>
                  <a:pt x="179070" y="411822"/>
                </a:lnTo>
                <a:lnTo>
                  <a:pt x="193801" y="419290"/>
                </a:lnTo>
                <a:lnTo>
                  <a:pt x="214502" y="428294"/>
                </a:lnTo>
                <a:lnTo>
                  <a:pt x="270637" y="449999"/>
                </a:lnTo>
                <a:lnTo>
                  <a:pt x="318643" y="464235"/>
                </a:lnTo>
                <a:lnTo>
                  <a:pt x="334899" y="467956"/>
                </a:lnTo>
                <a:lnTo>
                  <a:pt x="350393" y="471703"/>
                </a:lnTo>
                <a:lnTo>
                  <a:pt x="365887" y="473951"/>
                </a:lnTo>
                <a:lnTo>
                  <a:pt x="379983" y="475462"/>
                </a:lnTo>
                <a:lnTo>
                  <a:pt x="393953" y="476199"/>
                </a:lnTo>
                <a:lnTo>
                  <a:pt x="417575" y="476199"/>
                </a:lnTo>
                <a:lnTo>
                  <a:pt x="430149" y="475462"/>
                </a:lnTo>
                <a:lnTo>
                  <a:pt x="467741" y="462724"/>
                </a:lnTo>
                <a:lnTo>
                  <a:pt x="472948" y="434263"/>
                </a:lnTo>
                <a:lnTo>
                  <a:pt x="472313" y="429031"/>
                </a:lnTo>
                <a:lnTo>
                  <a:pt x="470789" y="424548"/>
                </a:lnTo>
                <a:lnTo>
                  <a:pt x="467741" y="420052"/>
                </a:lnTo>
                <a:lnTo>
                  <a:pt x="463423" y="416305"/>
                </a:lnTo>
                <a:lnTo>
                  <a:pt x="467105" y="415569"/>
                </a:lnTo>
                <a:lnTo>
                  <a:pt x="470789" y="414058"/>
                </a:lnTo>
                <a:lnTo>
                  <a:pt x="474472" y="412559"/>
                </a:lnTo>
                <a:lnTo>
                  <a:pt x="486282" y="367639"/>
                </a:lnTo>
                <a:lnTo>
                  <a:pt x="486282" y="363893"/>
                </a:lnTo>
                <a:lnTo>
                  <a:pt x="486282" y="360908"/>
                </a:lnTo>
                <a:lnTo>
                  <a:pt x="485521" y="357149"/>
                </a:lnTo>
                <a:lnTo>
                  <a:pt x="483997" y="354177"/>
                </a:lnTo>
                <a:lnTo>
                  <a:pt x="480314" y="348919"/>
                </a:lnTo>
                <a:lnTo>
                  <a:pt x="478154" y="346671"/>
                </a:lnTo>
                <a:lnTo>
                  <a:pt x="475869" y="344423"/>
                </a:lnTo>
                <a:lnTo>
                  <a:pt x="496570" y="296494"/>
                </a:lnTo>
                <a:lnTo>
                  <a:pt x="496570" y="292747"/>
                </a:lnTo>
                <a:lnTo>
                  <a:pt x="496570" y="289026"/>
                </a:lnTo>
                <a:lnTo>
                  <a:pt x="495934" y="285280"/>
                </a:lnTo>
                <a:lnTo>
                  <a:pt x="485521" y="272541"/>
                </a:lnTo>
                <a:lnTo>
                  <a:pt x="504698" y="224624"/>
                </a:lnTo>
                <a:lnTo>
                  <a:pt x="472313" y="194678"/>
                </a:lnTo>
                <a:lnTo>
                  <a:pt x="453008" y="190919"/>
                </a:lnTo>
                <a:lnTo>
                  <a:pt x="432307" y="187947"/>
                </a:lnTo>
                <a:lnTo>
                  <a:pt x="400557" y="184924"/>
                </a:lnTo>
                <a:lnTo>
                  <a:pt x="362966" y="182689"/>
                </a:lnTo>
                <a:lnTo>
                  <a:pt x="324612" y="180441"/>
                </a:lnTo>
                <a:lnTo>
                  <a:pt x="329692" y="171462"/>
                </a:lnTo>
                <a:lnTo>
                  <a:pt x="334137" y="160985"/>
                </a:lnTo>
                <a:lnTo>
                  <a:pt x="338581" y="149758"/>
                </a:lnTo>
                <a:lnTo>
                  <a:pt x="341502" y="137769"/>
                </a:lnTo>
                <a:lnTo>
                  <a:pt x="344550" y="125780"/>
                </a:lnTo>
                <a:lnTo>
                  <a:pt x="347472" y="113055"/>
                </a:lnTo>
                <a:lnTo>
                  <a:pt x="350393" y="88366"/>
                </a:lnTo>
                <a:lnTo>
                  <a:pt x="352678" y="65887"/>
                </a:lnTo>
                <a:lnTo>
                  <a:pt x="354075" y="47167"/>
                </a:lnTo>
                <a:lnTo>
                  <a:pt x="354075" y="29946"/>
                </a:lnTo>
                <a:lnTo>
                  <a:pt x="354075" y="24688"/>
                </a:lnTo>
                <a:lnTo>
                  <a:pt x="351917" y="18694"/>
                </a:lnTo>
                <a:lnTo>
                  <a:pt x="324612" y="0"/>
                </a:lnTo>
                <a:lnTo>
                  <a:pt x="313435" y="749"/>
                </a:lnTo>
                <a:lnTo>
                  <a:pt x="306070" y="2247"/>
                </a:lnTo>
                <a:lnTo>
                  <a:pt x="300227" y="4495"/>
                </a:lnTo>
                <a:lnTo>
                  <a:pt x="295782" y="6743"/>
                </a:lnTo>
                <a:lnTo>
                  <a:pt x="283972" y="44919"/>
                </a:lnTo>
                <a:lnTo>
                  <a:pt x="266192" y="92087"/>
                </a:lnTo>
                <a:lnTo>
                  <a:pt x="250698" y="120548"/>
                </a:lnTo>
                <a:lnTo>
                  <a:pt x="244094" y="127279"/>
                </a:lnTo>
                <a:lnTo>
                  <a:pt x="233679" y="137769"/>
                </a:lnTo>
                <a:lnTo>
                  <a:pt x="209296" y="160985"/>
                </a:lnTo>
                <a:lnTo>
                  <a:pt x="176910" y="190919"/>
                </a:lnTo>
                <a:lnTo>
                  <a:pt x="133350" y="190919"/>
                </a:lnTo>
              </a:path>
            </a:pathLst>
          </a:custGeom>
          <a:ln w="12174">
            <a:solidFill>
              <a:srgbClr val="FFFFFF"/>
            </a:solidFill>
          </a:ln>
        </p:spPr>
        <p:txBody>
          <a:bodyPr wrap="square" lIns="0" tIns="0" rIns="0" bIns="0" rtlCol="0"/>
          <a:lstStyle/>
          <a:p>
            <a:endParaRPr/>
          </a:p>
        </p:txBody>
      </p:sp>
      <p:grpSp>
        <p:nvGrpSpPr>
          <p:cNvPr id="17" name="object 17"/>
          <p:cNvGrpSpPr/>
          <p:nvPr/>
        </p:nvGrpSpPr>
        <p:grpSpPr>
          <a:xfrm>
            <a:off x="541600" y="379738"/>
            <a:ext cx="412750" cy="640715"/>
            <a:chOff x="541600" y="379738"/>
            <a:chExt cx="412750" cy="640715"/>
          </a:xfrm>
        </p:grpSpPr>
        <p:pic>
          <p:nvPicPr>
            <p:cNvPr id="18" name="object 18"/>
            <p:cNvPicPr/>
            <p:nvPr/>
          </p:nvPicPr>
          <p:blipFill>
            <a:blip r:embed="rId8" cstate="print"/>
            <a:stretch>
              <a:fillRect/>
            </a:stretch>
          </p:blipFill>
          <p:spPr>
            <a:xfrm>
              <a:off x="665425" y="894003"/>
              <a:ext cx="174099" cy="126433"/>
            </a:xfrm>
            <a:prstGeom prst="rect">
              <a:avLst/>
            </a:prstGeom>
          </p:spPr>
        </p:pic>
        <p:sp>
          <p:nvSpPr>
            <p:cNvPr id="19" name="object 19"/>
            <p:cNvSpPr/>
            <p:nvPr/>
          </p:nvSpPr>
          <p:spPr>
            <a:xfrm>
              <a:off x="547687" y="385825"/>
              <a:ext cx="400050" cy="495300"/>
            </a:xfrm>
            <a:custGeom>
              <a:avLst/>
              <a:gdLst/>
              <a:ahLst/>
              <a:cxnLst/>
              <a:rect l="l" t="t" r="r" b="b"/>
              <a:pathLst>
                <a:path w="400050" h="495300">
                  <a:moveTo>
                    <a:pt x="161886" y="476123"/>
                  </a:moveTo>
                  <a:lnTo>
                    <a:pt x="128422" y="328802"/>
                  </a:lnTo>
                  <a:lnTo>
                    <a:pt x="104813" y="219075"/>
                  </a:lnTo>
                </a:path>
                <a:path w="400050" h="495300">
                  <a:moveTo>
                    <a:pt x="279666" y="476123"/>
                  </a:moveTo>
                  <a:lnTo>
                    <a:pt x="284416" y="455422"/>
                  </a:lnTo>
                  <a:lnTo>
                    <a:pt x="291033" y="435610"/>
                  </a:lnTo>
                  <a:lnTo>
                    <a:pt x="298615" y="416813"/>
                  </a:lnTo>
                  <a:lnTo>
                    <a:pt x="307136" y="399796"/>
                  </a:lnTo>
                  <a:lnTo>
                    <a:pt x="316636" y="383794"/>
                  </a:lnTo>
                  <a:lnTo>
                    <a:pt x="326097" y="367664"/>
                  </a:lnTo>
                  <a:lnTo>
                    <a:pt x="357390" y="322452"/>
                  </a:lnTo>
                  <a:lnTo>
                    <a:pt x="383933" y="275336"/>
                  </a:lnTo>
                  <a:lnTo>
                    <a:pt x="398144" y="219710"/>
                  </a:lnTo>
                  <a:lnTo>
                    <a:pt x="399072" y="209296"/>
                  </a:lnTo>
                  <a:lnTo>
                    <a:pt x="400050" y="198882"/>
                  </a:lnTo>
                  <a:lnTo>
                    <a:pt x="398144" y="178181"/>
                  </a:lnTo>
                  <a:lnTo>
                    <a:pt x="395300" y="158369"/>
                  </a:lnTo>
                  <a:lnTo>
                    <a:pt x="383933" y="121665"/>
                  </a:lnTo>
                  <a:lnTo>
                    <a:pt x="365912" y="87629"/>
                  </a:lnTo>
                  <a:lnTo>
                    <a:pt x="341274" y="58420"/>
                  </a:lnTo>
                  <a:lnTo>
                    <a:pt x="311886" y="33909"/>
                  </a:lnTo>
                  <a:lnTo>
                    <a:pt x="277749" y="16001"/>
                  </a:lnTo>
                  <a:lnTo>
                    <a:pt x="239839" y="3683"/>
                  </a:lnTo>
                  <a:lnTo>
                    <a:pt x="200025" y="0"/>
                  </a:lnTo>
                  <a:lnTo>
                    <a:pt x="160210" y="3683"/>
                  </a:lnTo>
                  <a:lnTo>
                    <a:pt x="122301" y="16001"/>
                  </a:lnTo>
                  <a:lnTo>
                    <a:pt x="88163" y="33909"/>
                  </a:lnTo>
                  <a:lnTo>
                    <a:pt x="58775" y="58420"/>
                  </a:lnTo>
                  <a:lnTo>
                    <a:pt x="34137" y="87629"/>
                  </a:lnTo>
                  <a:lnTo>
                    <a:pt x="16116" y="121665"/>
                  </a:lnTo>
                  <a:lnTo>
                    <a:pt x="4749" y="158369"/>
                  </a:lnTo>
                  <a:lnTo>
                    <a:pt x="0" y="198882"/>
                  </a:lnTo>
                  <a:lnTo>
                    <a:pt x="4749" y="239522"/>
                  </a:lnTo>
                  <a:lnTo>
                    <a:pt x="24637" y="292226"/>
                  </a:lnTo>
                  <a:lnTo>
                    <a:pt x="53086" y="337565"/>
                  </a:lnTo>
                  <a:lnTo>
                    <a:pt x="73952" y="367664"/>
                  </a:lnTo>
                  <a:lnTo>
                    <a:pt x="83413" y="383794"/>
                  </a:lnTo>
                  <a:lnTo>
                    <a:pt x="92913" y="399796"/>
                  </a:lnTo>
                  <a:lnTo>
                    <a:pt x="101434" y="416813"/>
                  </a:lnTo>
                  <a:lnTo>
                    <a:pt x="109029" y="435610"/>
                  </a:lnTo>
                  <a:lnTo>
                    <a:pt x="115646" y="455422"/>
                  </a:lnTo>
                  <a:lnTo>
                    <a:pt x="120383" y="476123"/>
                  </a:lnTo>
                </a:path>
                <a:path w="400050" h="495300">
                  <a:moveTo>
                    <a:pt x="295236" y="219075"/>
                  </a:moveTo>
                  <a:lnTo>
                    <a:pt x="275577" y="328802"/>
                  </a:lnTo>
                  <a:lnTo>
                    <a:pt x="247688" y="476123"/>
                  </a:lnTo>
                </a:path>
                <a:path w="400050" h="495300">
                  <a:moveTo>
                    <a:pt x="133388" y="212216"/>
                  </a:moveTo>
                  <a:lnTo>
                    <a:pt x="166192" y="238125"/>
                  </a:lnTo>
                  <a:lnTo>
                    <a:pt x="199009" y="212216"/>
                  </a:lnTo>
                  <a:lnTo>
                    <a:pt x="201891" y="210438"/>
                  </a:lnTo>
                  <a:lnTo>
                    <a:pt x="204787" y="209550"/>
                  </a:lnTo>
                  <a:lnTo>
                    <a:pt x="207683" y="210438"/>
                  </a:lnTo>
                  <a:lnTo>
                    <a:pt x="210578" y="212216"/>
                  </a:lnTo>
                  <a:lnTo>
                    <a:pt x="243382" y="238125"/>
                  </a:lnTo>
                  <a:lnTo>
                    <a:pt x="276186" y="212216"/>
                  </a:lnTo>
                </a:path>
                <a:path w="400050" h="495300">
                  <a:moveTo>
                    <a:pt x="123825" y="495300"/>
                  </a:moveTo>
                  <a:lnTo>
                    <a:pt x="285750" y="495300"/>
                  </a:lnTo>
                </a:path>
              </a:pathLst>
            </a:custGeom>
            <a:ln w="12174">
              <a:solidFill>
                <a:srgbClr val="01BCC6"/>
              </a:solidFill>
            </a:ln>
          </p:spPr>
          <p:txBody>
            <a:bodyPr wrap="square" lIns="0" tIns="0" rIns="0" bIns="0" rtlCol="0"/>
            <a:lstStyle/>
            <a:p>
              <a:endParaRPr/>
            </a:p>
          </p:txBody>
        </p:sp>
      </p:grpSp>
      <p:sp>
        <p:nvSpPr>
          <p:cNvPr id="20" name="object 20"/>
          <p:cNvSpPr/>
          <p:nvPr/>
        </p:nvSpPr>
        <p:spPr>
          <a:xfrm>
            <a:off x="0" y="847725"/>
            <a:ext cx="485775" cy="609600"/>
          </a:xfrm>
          <a:custGeom>
            <a:avLst/>
            <a:gdLst/>
            <a:ahLst/>
            <a:cxnLst/>
            <a:rect l="l" t="t" r="r" b="b"/>
            <a:pathLst>
              <a:path w="485775" h="609600">
                <a:moveTo>
                  <a:pt x="185737" y="0"/>
                </a:moveTo>
                <a:lnTo>
                  <a:pt x="137069" y="3990"/>
                </a:lnTo>
                <a:lnTo>
                  <a:pt x="90902" y="15544"/>
                </a:lnTo>
                <a:lnTo>
                  <a:pt x="47853" y="34032"/>
                </a:lnTo>
                <a:lnTo>
                  <a:pt x="8539" y="58826"/>
                </a:lnTo>
                <a:lnTo>
                  <a:pt x="0" y="66269"/>
                </a:lnTo>
                <a:lnTo>
                  <a:pt x="0" y="543330"/>
                </a:lnTo>
                <a:lnTo>
                  <a:pt x="47853" y="575567"/>
                </a:lnTo>
                <a:lnTo>
                  <a:pt x="90902" y="594055"/>
                </a:lnTo>
                <a:lnTo>
                  <a:pt x="137069" y="605609"/>
                </a:lnTo>
                <a:lnTo>
                  <a:pt x="185737" y="609600"/>
                </a:lnTo>
                <a:lnTo>
                  <a:pt x="234405" y="605609"/>
                </a:lnTo>
                <a:lnTo>
                  <a:pt x="280573" y="594055"/>
                </a:lnTo>
                <a:lnTo>
                  <a:pt x="323623" y="575567"/>
                </a:lnTo>
                <a:lnTo>
                  <a:pt x="362937" y="550773"/>
                </a:lnTo>
                <a:lnTo>
                  <a:pt x="397897" y="520303"/>
                </a:lnTo>
                <a:lnTo>
                  <a:pt x="427886" y="484784"/>
                </a:lnTo>
                <a:lnTo>
                  <a:pt x="452286" y="444846"/>
                </a:lnTo>
                <a:lnTo>
                  <a:pt x="470479" y="401116"/>
                </a:lnTo>
                <a:lnTo>
                  <a:pt x="481848" y="354225"/>
                </a:lnTo>
                <a:lnTo>
                  <a:pt x="485775" y="304800"/>
                </a:lnTo>
                <a:lnTo>
                  <a:pt x="481848" y="255374"/>
                </a:lnTo>
                <a:lnTo>
                  <a:pt x="470479" y="208483"/>
                </a:lnTo>
                <a:lnTo>
                  <a:pt x="452286" y="164753"/>
                </a:lnTo>
                <a:lnTo>
                  <a:pt x="427886" y="124815"/>
                </a:lnTo>
                <a:lnTo>
                  <a:pt x="397897" y="89296"/>
                </a:lnTo>
                <a:lnTo>
                  <a:pt x="362937" y="58826"/>
                </a:lnTo>
                <a:lnTo>
                  <a:pt x="323623" y="34032"/>
                </a:lnTo>
                <a:lnTo>
                  <a:pt x="280573" y="15544"/>
                </a:lnTo>
                <a:lnTo>
                  <a:pt x="234405" y="3990"/>
                </a:lnTo>
                <a:lnTo>
                  <a:pt x="185737" y="0"/>
                </a:lnTo>
                <a:close/>
              </a:path>
            </a:pathLst>
          </a:custGeom>
          <a:solidFill>
            <a:srgbClr val="01BCC6"/>
          </a:solidFill>
        </p:spPr>
        <p:txBody>
          <a:bodyPr wrap="square" lIns="0" tIns="0" rIns="0" bIns="0" rtlCol="0"/>
          <a:lstStyle/>
          <a:p>
            <a:endParaRPr/>
          </a:p>
        </p:txBody>
      </p:sp>
      <p:sp>
        <p:nvSpPr>
          <p:cNvPr id="21" name="object 21"/>
          <p:cNvSpPr txBox="1"/>
          <p:nvPr/>
        </p:nvSpPr>
        <p:spPr>
          <a:xfrm>
            <a:off x="8481694" y="512190"/>
            <a:ext cx="11430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FFFFFF"/>
                </a:solidFill>
                <a:latin typeface="Tahoma"/>
                <a:cs typeface="Tahoma"/>
              </a:rPr>
              <a:t>3</a:t>
            </a:r>
            <a:endParaRPr sz="1200">
              <a:latin typeface="Tahoma"/>
              <a:cs typeface="Tahoma"/>
            </a:endParaRPr>
          </a:p>
        </p:txBody>
      </p:sp>
      <p:sp>
        <p:nvSpPr>
          <p:cNvPr id="22" name="object 22"/>
          <p:cNvSpPr txBox="1">
            <a:spLocks noGrp="1"/>
          </p:cNvSpPr>
          <p:nvPr>
            <p:ph type="title"/>
          </p:nvPr>
        </p:nvSpPr>
        <p:spPr>
          <a:xfrm>
            <a:off x="1724279" y="622553"/>
            <a:ext cx="6546215" cy="758825"/>
          </a:xfrm>
          <a:prstGeom prst="rect">
            <a:avLst/>
          </a:prstGeom>
        </p:spPr>
        <p:txBody>
          <a:bodyPr vert="horz" wrap="square" lIns="0" tIns="13970" rIns="0" bIns="0" rtlCol="0">
            <a:spAutoFit/>
          </a:bodyPr>
          <a:lstStyle/>
          <a:p>
            <a:pPr marL="12700">
              <a:lnSpc>
                <a:spcPct val="100000"/>
              </a:lnSpc>
              <a:spcBef>
                <a:spcPts val="110"/>
              </a:spcBef>
            </a:pPr>
            <a:r>
              <a:rPr sz="4800" spc="140">
                <a:solidFill>
                  <a:srgbClr val="000000"/>
                </a:solidFill>
              </a:rPr>
              <a:t>Expectations:</a:t>
            </a:r>
            <a:r>
              <a:rPr sz="4800" spc="-225">
                <a:solidFill>
                  <a:srgbClr val="000000"/>
                </a:solidFill>
              </a:rPr>
              <a:t> </a:t>
            </a:r>
            <a:r>
              <a:rPr sz="4800" spc="145">
                <a:solidFill>
                  <a:srgbClr val="000000"/>
                </a:solidFill>
              </a:rPr>
              <a:t>Students</a:t>
            </a:r>
            <a:endParaRPr sz="4800"/>
          </a:p>
        </p:txBody>
      </p:sp>
      <p:sp>
        <p:nvSpPr>
          <p:cNvPr id="23" name="object 23"/>
          <p:cNvSpPr txBox="1"/>
          <p:nvPr/>
        </p:nvSpPr>
        <p:spPr>
          <a:xfrm>
            <a:off x="544858" y="1409898"/>
            <a:ext cx="5234305" cy="3245119"/>
          </a:xfrm>
          <a:prstGeom prst="rect">
            <a:avLst/>
          </a:prstGeom>
        </p:spPr>
        <p:txBody>
          <a:bodyPr vert="horz" wrap="square" lIns="0" tIns="13335" rIns="0" bIns="0" rtlCol="0" anchor="t">
            <a:spAutoFit/>
          </a:bodyPr>
          <a:lstStyle/>
          <a:p>
            <a:pPr marL="469900" marR="5080" indent="-457200">
              <a:lnSpc>
                <a:spcPct val="100000"/>
              </a:lnSpc>
              <a:spcBef>
                <a:spcPts val="105"/>
              </a:spcBef>
              <a:buFont typeface="Arial"/>
              <a:buChar char="•"/>
            </a:pPr>
            <a:r>
              <a:rPr sz="3000" b="1" spc="-130">
                <a:solidFill>
                  <a:srgbClr val="FFFFFF"/>
                </a:solidFill>
                <a:latin typeface="Tahoma"/>
                <a:cs typeface="Tahoma"/>
              </a:rPr>
              <a:t>Fill</a:t>
            </a:r>
            <a:r>
              <a:rPr sz="3000" b="1" spc="-190">
                <a:solidFill>
                  <a:srgbClr val="FFFFFF"/>
                </a:solidFill>
                <a:latin typeface="Tahoma"/>
                <a:cs typeface="Tahoma"/>
              </a:rPr>
              <a:t> </a:t>
            </a:r>
            <a:r>
              <a:rPr sz="3000" b="1" spc="-165">
                <a:solidFill>
                  <a:srgbClr val="FFFFFF"/>
                </a:solidFill>
                <a:latin typeface="Tahoma"/>
                <a:cs typeface="Tahoma"/>
              </a:rPr>
              <a:t>out</a:t>
            </a:r>
            <a:r>
              <a:rPr sz="3000" b="1" spc="-185">
                <a:solidFill>
                  <a:srgbClr val="FFFFFF"/>
                </a:solidFill>
                <a:latin typeface="Tahoma"/>
                <a:cs typeface="Tahoma"/>
              </a:rPr>
              <a:t> </a:t>
            </a:r>
            <a:r>
              <a:rPr sz="3000" b="1" spc="-260">
                <a:solidFill>
                  <a:srgbClr val="FFFFFF"/>
                </a:solidFill>
                <a:latin typeface="Tahoma"/>
                <a:cs typeface="Tahoma"/>
              </a:rPr>
              <a:t>agendas</a:t>
            </a:r>
            <a:r>
              <a:rPr sz="3000" b="1" spc="-95">
                <a:solidFill>
                  <a:srgbClr val="FFFFFF"/>
                </a:solidFill>
                <a:latin typeface="Tahoma"/>
                <a:cs typeface="Tahoma"/>
              </a:rPr>
              <a:t> </a:t>
            </a:r>
            <a:r>
              <a:rPr sz="3000" b="1" spc="-200">
                <a:solidFill>
                  <a:srgbClr val="FFFFFF"/>
                </a:solidFill>
                <a:latin typeface="Tahoma"/>
                <a:cs typeface="Tahoma"/>
              </a:rPr>
              <a:t>daily</a:t>
            </a:r>
            <a:r>
              <a:rPr sz="3000" b="1" spc="-130">
                <a:solidFill>
                  <a:srgbClr val="FFFFFF"/>
                </a:solidFill>
                <a:latin typeface="Tahoma"/>
                <a:cs typeface="Tahoma"/>
              </a:rPr>
              <a:t> </a:t>
            </a:r>
            <a:r>
              <a:rPr sz="3000" b="1" spc="-195">
                <a:solidFill>
                  <a:srgbClr val="FFFFFF"/>
                </a:solidFill>
                <a:latin typeface="Tahoma"/>
                <a:cs typeface="Tahoma"/>
              </a:rPr>
              <a:t>&amp;</a:t>
            </a:r>
            <a:r>
              <a:rPr sz="3000" b="1" spc="-114">
                <a:solidFill>
                  <a:srgbClr val="FFFFFF"/>
                </a:solidFill>
                <a:latin typeface="Tahoma"/>
                <a:cs typeface="Tahoma"/>
              </a:rPr>
              <a:t> </a:t>
            </a:r>
            <a:r>
              <a:rPr sz="3000" b="1" spc="-175">
                <a:solidFill>
                  <a:srgbClr val="FFFFFF"/>
                </a:solidFill>
                <a:latin typeface="Tahoma"/>
                <a:cs typeface="Tahoma"/>
              </a:rPr>
              <a:t>weekly </a:t>
            </a:r>
            <a:r>
              <a:rPr sz="3000" b="1" spc="-185">
                <a:solidFill>
                  <a:srgbClr val="FFFFFF"/>
                </a:solidFill>
                <a:latin typeface="Tahoma"/>
                <a:cs typeface="Tahoma"/>
              </a:rPr>
              <a:t>Check</a:t>
            </a:r>
            <a:r>
              <a:rPr sz="3000" b="1" spc="-55">
                <a:solidFill>
                  <a:srgbClr val="FFFFFF"/>
                </a:solidFill>
                <a:latin typeface="Tahoma"/>
                <a:cs typeface="Tahoma"/>
              </a:rPr>
              <a:t> </a:t>
            </a:r>
            <a:r>
              <a:rPr sz="3000" b="1" spc="-250">
                <a:solidFill>
                  <a:srgbClr val="FFFFFF"/>
                </a:solidFill>
                <a:latin typeface="Tahoma"/>
                <a:cs typeface="Tahoma"/>
              </a:rPr>
              <a:t>grades</a:t>
            </a:r>
            <a:r>
              <a:rPr sz="3000" b="1" spc="-145">
                <a:solidFill>
                  <a:srgbClr val="FFFFFF"/>
                </a:solidFill>
                <a:latin typeface="Tahoma"/>
                <a:cs typeface="Tahoma"/>
              </a:rPr>
              <a:t> </a:t>
            </a:r>
            <a:r>
              <a:rPr sz="3000" b="1" spc="-195">
                <a:solidFill>
                  <a:srgbClr val="FFFFFF"/>
                </a:solidFill>
                <a:latin typeface="Tahoma"/>
                <a:cs typeface="Tahoma"/>
              </a:rPr>
              <a:t>on</a:t>
            </a:r>
            <a:r>
              <a:rPr sz="3000" b="1" spc="-150">
                <a:solidFill>
                  <a:srgbClr val="FFFFFF"/>
                </a:solidFill>
                <a:latin typeface="Tahoma"/>
                <a:cs typeface="Tahoma"/>
              </a:rPr>
              <a:t> </a:t>
            </a:r>
            <a:r>
              <a:rPr sz="3000" b="1" spc="-320">
                <a:solidFill>
                  <a:srgbClr val="FFFFFF"/>
                </a:solidFill>
                <a:latin typeface="Tahoma"/>
                <a:cs typeface="Tahoma"/>
              </a:rPr>
              <a:t>IC </a:t>
            </a:r>
            <a:r>
              <a:rPr sz="3000" b="1" spc="-210">
                <a:solidFill>
                  <a:srgbClr val="FFFFFF"/>
                </a:solidFill>
                <a:latin typeface="Tahoma"/>
                <a:cs typeface="Tahoma"/>
              </a:rPr>
              <a:t>Communicate</a:t>
            </a:r>
            <a:r>
              <a:rPr sz="3000" b="1" spc="-180">
                <a:solidFill>
                  <a:srgbClr val="FFFFFF"/>
                </a:solidFill>
                <a:latin typeface="Tahoma"/>
                <a:cs typeface="Tahoma"/>
              </a:rPr>
              <a:t> </a:t>
            </a:r>
            <a:r>
              <a:rPr sz="3000" b="1" spc="-210">
                <a:solidFill>
                  <a:srgbClr val="FFFFFF"/>
                </a:solidFill>
                <a:latin typeface="Tahoma"/>
                <a:cs typeface="Tahoma"/>
              </a:rPr>
              <a:t>with</a:t>
            </a:r>
            <a:r>
              <a:rPr sz="3000" b="1" spc="-120">
                <a:solidFill>
                  <a:srgbClr val="FFFFFF"/>
                </a:solidFill>
                <a:latin typeface="Tahoma"/>
                <a:cs typeface="Tahoma"/>
              </a:rPr>
              <a:t> </a:t>
            </a:r>
            <a:r>
              <a:rPr sz="3000" b="1" spc="-80">
                <a:solidFill>
                  <a:srgbClr val="FFFFFF"/>
                </a:solidFill>
                <a:latin typeface="Tahoma"/>
                <a:cs typeface="Tahoma"/>
              </a:rPr>
              <a:t>teachers </a:t>
            </a:r>
            <a:r>
              <a:rPr sz="3000" b="1" spc="-25">
                <a:solidFill>
                  <a:srgbClr val="FFFFFF"/>
                </a:solidFill>
                <a:latin typeface="Tahoma"/>
                <a:cs typeface="Tahoma"/>
              </a:rPr>
              <a:t>TRY</a:t>
            </a:r>
            <a:endParaRPr sz="3000">
              <a:latin typeface="Tahoma"/>
              <a:cs typeface="Tahoma"/>
            </a:endParaRPr>
          </a:p>
          <a:p>
            <a:pPr marL="469900" marR="112395" indent="-419100">
              <a:spcBef>
                <a:spcPts val="25"/>
              </a:spcBef>
              <a:buFont typeface="Arial"/>
              <a:buChar char="•"/>
              <a:tabLst>
                <a:tab pos="469900" algn="l"/>
              </a:tabLst>
            </a:pPr>
            <a:r>
              <a:rPr lang="en-US" sz="3000" b="1" spc="-190">
                <a:solidFill>
                  <a:srgbClr val="FFFFFF"/>
                </a:solidFill>
                <a:latin typeface="Tahoma"/>
                <a:cs typeface="Tahoma"/>
              </a:rPr>
              <a:t>Participat</a:t>
            </a:r>
            <a:r>
              <a:rPr lang="en-US" sz="3000" b="1" spc="-220">
                <a:solidFill>
                  <a:srgbClr val="FFFFFF"/>
                </a:solidFill>
                <a:latin typeface="Tahoma"/>
                <a:cs typeface="Tahoma"/>
              </a:rPr>
              <a:t>e</a:t>
            </a:r>
            <a:endParaRPr lang="en-US" sz="3000">
              <a:solidFill>
                <a:srgbClr val="000000"/>
              </a:solidFill>
              <a:latin typeface="Tahoma"/>
              <a:cs typeface="Tahoma"/>
            </a:endParaRPr>
          </a:p>
          <a:p>
            <a:pPr marL="469900" marR="112395" indent="-419100">
              <a:spcBef>
                <a:spcPts val="25"/>
              </a:spcBef>
              <a:buFont typeface="Arial"/>
              <a:buChar char="•"/>
              <a:tabLst>
                <a:tab pos="469900" algn="l"/>
              </a:tabLst>
            </a:pPr>
            <a:r>
              <a:rPr lang="en-US" sz="3000" b="1" spc="-229">
                <a:solidFill>
                  <a:srgbClr val="FFFFFF"/>
                </a:solidFill>
                <a:latin typeface="Tahoma"/>
                <a:cs typeface="Tahoma"/>
              </a:rPr>
              <a:t>Learn</a:t>
            </a:r>
            <a:r>
              <a:rPr sz="3000" b="1" spc="-60">
                <a:solidFill>
                  <a:srgbClr val="FFFFFF"/>
                </a:solidFill>
                <a:latin typeface="Tahoma"/>
                <a:cs typeface="Tahoma"/>
              </a:rPr>
              <a:t> </a:t>
            </a:r>
            <a:r>
              <a:rPr sz="3000" b="1" spc="-200">
                <a:solidFill>
                  <a:srgbClr val="FFFFFF"/>
                </a:solidFill>
                <a:latin typeface="Tahoma"/>
                <a:cs typeface="Tahoma"/>
              </a:rPr>
              <a:t>from</a:t>
            </a:r>
            <a:r>
              <a:rPr sz="3000" b="1" spc="-130">
                <a:solidFill>
                  <a:srgbClr val="FFFFFF"/>
                </a:solidFill>
                <a:latin typeface="Tahoma"/>
                <a:cs typeface="Tahoma"/>
              </a:rPr>
              <a:t> </a:t>
            </a:r>
            <a:r>
              <a:rPr sz="3000" b="1" spc="-105">
                <a:solidFill>
                  <a:srgbClr val="FFFFFF"/>
                </a:solidFill>
                <a:latin typeface="Tahoma"/>
                <a:cs typeface="Tahoma"/>
              </a:rPr>
              <a:t>mistakes</a:t>
            </a:r>
          </a:p>
          <a:p>
            <a:pPr marL="469900" marR="112395" indent="-419100">
              <a:spcBef>
                <a:spcPts val="25"/>
              </a:spcBef>
              <a:buFont typeface="Arial"/>
              <a:buChar char="•"/>
              <a:tabLst>
                <a:tab pos="469900" algn="l"/>
              </a:tabLst>
            </a:pPr>
            <a:r>
              <a:rPr lang="en-US" sz="3000" b="1" spc="-105">
                <a:solidFill>
                  <a:srgbClr val="FFFFFF"/>
                </a:solidFill>
                <a:latin typeface="Tahoma"/>
                <a:ea typeface="Tahoma"/>
                <a:cs typeface="Tahoma"/>
              </a:rPr>
              <a:t>Be prepared</a:t>
            </a:r>
            <a:endParaRPr lang="en-US" sz="3000" b="1" spc="-105">
              <a:solidFill>
                <a:srgbClr val="FFFFFF"/>
              </a:solidFill>
              <a:latin typeface="Tahoma"/>
              <a:cs typeface="Tahoma"/>
            </a:endParaRPr>
          </a:p>
        </p:txBody>
      </p:sp>
      <p:pic>
        <p:nvPicPr>
          <p:cNvPr id="24" name="object 24"/>
          <p:cNvPicPr/>
          <p:nvPr/>
        </p:nvPicPr>
        <p:blipFill>
          <a:blip r:embed="rId9" cstate="print"/>
          <a:stretch>
            <a:fillRect/>
          </a:stretch>
        </p:blipFill>
        <p:spPr>
          <a:xfrm>
            <a:off x="6391275" y="1533525"/>
            <a:ext cx="2076450" cy="2076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02" y="936307"/>
            <a:ext cx="1379220" cy="701040"/>
          </a:xfrm>
          <a:prstGeom prst="rect">
            <a:avLst/>
          </a:prstGeom>
        </p:spPr>
        <p:txBody>
          <a:bodyPr vert="horz" wrap="square" lIns="0" tIns="16510" rIns="0" bIns="0" rtlCol="0">
            <a:spAutoFit/>
          </a:bodyPr>
          <a:lstStyle/>
          <a:p>
            <a:pPr marL="12700">
              <a:lnSpc>
                <a:spcPct val="100000"/>
              </a:lnSpc>
              <a:spcBef>
                <a:spcPts val="130"/>
              </a:spcBef>
            </a:pPr>
            <a:r>
              <a:rPr sz="4400" spc="-10"/>
              <a:t>Daily</a:t>
            </a:r>
            <a:endParaRPr sz="4400"/>
          </a:p>
        </p:txBody>
      </p:sp>
      <p:sp>
        <p:nvSpPr>
          <p:cNvPr id="3" name="object 3"/>
          <p:cNvSpPr txBox="1"/>
          <p:nvPr/>
        </p:nvSpPr>
        <p:spPr>
          <a:xfrm>
            <a:off x="1837" y="1637457"/>
            <a:ext cx="2426970" cy="701040"/>
          </a:xfrm>
          <a:prstGeom prst="rect">
            <a:avLst/>
          </a:prstGeom>
        </p:spPr>
        <p:txBody>
          <a:bodyPr vert="horz" wrap="square" lIns="0" tIns="16510" rIns="0" bIns="0" rtlCol="0">
            <a:spAutoFit/>
          </a:bodyPr>
          <a:lstStyle/>
          <a:p>
            <a:pPr marL="12700">
              <a:lnSpc>
                <a:spcPct val="100000"/>
              </a:lnSpc>
              <a:spcBef>
                <a:spcPts val="130"/>
              </a:spcBef>
            </a:pPr>
            <a:r>
              <a:rPr sz="4400" spc="125">
                <a:solidFill>
                  <a:srgbClr val="FFFFFF"/>
                </a:solidFill>
                <a:latin typeface="Palatino Linotype"/>
                <a:cs typeface="Palatino Linotype"/>
              </a:rPr>
              <a:t>Schedule</a:t>
            </a:r>
            <a:endParaRPr sz="4400">
              <a:latin typeface="Palatino Linotype"/>
              <a:cs typeface="Palatino Linotype"/>
            </a:endParaRPr>
          </a:p>
        </p:txBody>
      </p:sp>
      <p:sp>
        <p:nvSpPr>
          <p:cNvPr id="4" name="object 4"/>
          <p:cNvSpPr txBox="1"/>
          <p:nvPr/>
        </p:nvSpPr>
        <p:spPr>
          <a:xfrm>
            <a:off x="8481694" y="512190"/>
            <a:ext cx="11430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A6BBC8"/>
                </a:solidFill>
                <a:latin typeface="Tahoma"/>
                <a:cs typeface="Tahoma"/>
              </a:rPr>
              <a:t>4</a:t>
            </a:r>
            <a:endParaRPr sz="1200">
              <a:latin typeface="Tahoma"/>
              <a:cs typeface="Tahoma"/>
            </a:endParaRPr>
          </a:p>
        </p:txBody>
      </p:sp>
      <p:pic>
        <p:nvPicPr>
          <p:cNvPr id="7" name="Picture 6">
            <a:extLst>
              <a:ext uri="{FF2B5EF4-FFF2-40B4-BE49-F238E27FC236}">
                <a16:creationId xmlns:a16="http://schemas.microsoft.com/office/drawing/2014/main" id="{72BC012F-E004-C40B-76B7-2CF6618659B6}"/>
              </a:ext>
            </a:extLst>
          </p:cNvPr>
          <p:cNvPicPr>
            <a:picLocks noChangeAspect="1"/>
          </p:cNvPicPr>
          <p:nvPr/>
        </p:nvPicPr>
        <p:blipFill>
          <a:blip r:embed="rId2"/>
          <a:stretch>
            <a:fillRect/>
          </a:stretch>
        </p:blipFill>
        <p:spPr>
          <a:xfrm>
            <a:off x="2819400" y="597279"/>
            <a:ext cx="5382053" cy="38264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302" y="1075943"/>
            <a:ext cx="2283460" cy="1613069"/>
          </a:xfrm>
          <a:prstGeom prst="rect">
            <a:avLst/>
          </a:prstGeom>
        </p:spPr>
        <p:txBody>
          <a:bodyPr vert="horz" wrap="square" lIns="0" tIns="143573" rIns="0" bIns="0" rtlCol="0" anchor="t">
            <a:spAutoFit/>
          </a:bodyPr>
          <a:lstStyle/>
          <a:p>
            <a:pPr marL="412750" marR="5080" indent="-324485">
              <a:lnSpc>
                <a:spcPct val="101499"/>
              </a:lnSpc>
              <a:spcBef>
                <a:spcPts val="60"/>
              </a:spcBef>
            </a:pPr>
            <a:r>
              <a:rPr sz="4800" spc="50">
                <a:latin typeface="KG Sorry Not Sorry"/>
              </a:rPr>
              <a:t>Agenda </a:t>
            </a:r>
            <a:r>
              <a:rPr sz="4800" spc="65">
                <a:latin typeface="KG Sorry Not Sorry"/>
              </a:rPr>
              <a:t>Book</a:t>
            </a:r>
            <a:endParaRPr lang="en-US" sz="4000">
              <a:latin typeface="KG Sorry Not Sorry"/>
            </a:endParaRPr>
          </a:p>
        </p:txBody>
      </p:sp>
      <p:sp>
        <p:nvSpPr>
          <p:cNvPr id="3" name="object 3"/>
          <p:cNvSpPr txBox="1"/>
          <p:nvPr/>
        </p:nvSpPr>
        <p:spPr>
          <a:xfrm>
            <a:off x="8481694" y="512190"/>
            <a:ext cx="11430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A6BBC8"/>
                </a:solidFill>
                <a:latin typeface="Tahoma"/>
                <a:cs typeface="Tahoma"/>
              </a:rPr>
              <a:t>5</a:t>
            </a:r>
            <a:endParaRPr sz="1200">
              <a:latin typeface="Tahoma"/>
              <a:cs typeface="Tahoma"/>
            </a:endParaRPr>
          </a:p>
        </p:txBody>
      </p:sp>
      <p:grpSp>
        <p:nvGrpSpPr>
          <p:cNvPr id="4" name="object 4"/>
          <p:cNvGrpSpPr/>
          <p:nvPr/>
        </p:nvGrpSpPr>
        <p:grpSpPr>
          <a:xfrm>
            <a:off x="2619375" y="581025"/>
            <a:ext cx="2905125" cy="4057650"/>
            <a:chOff x="2619375" y="581025"/>
            <a:chExt cx="2905125" cy="4057650"/>
          </a:xfrm>
        </p:grpSpPr>
        <p:pic>
          <p:nvPicPr>
            <p:cNvPr id="5" name="object 5"/>
            <p:cNvPicPr/>
            <p:nvPr/>
          </p:nvPicPr>
          <p:blipFill>
            <a:blip r:embed="rId2" cstate="print"/>
            <a:stretch>
              <a:fillRect/>
            </a:stretch>
          </p:blipFill>
          <p:spPr>
            <a:xfrm>
              <a:off x="2657475" y="619125"/>
              <a:ext cx="2828925" cy="3981450"/>
            </a:xfrm>
            <a:prstGeom prst="rect">
              <a:avLst/>
            </a:prstGeom>
          </p:spPr>
        </p:pic>
        <p:sp>
          <p:nvSpPr>
            <p:cNvPr id="6" name="object 6"/>
            <p:cNvSpPr/>
            <p:nvPr/>
          </p:nvSpPr>
          <p:spPr>
            <a:xfrm>
              <a:off x="2638425" y="600075"/>
              <a:ext cx="2867025" cy="4019550"/>
            </a:xfrm>
            <a:custGeom>
              <a:avLst/>
              <a:gdLst/>
              <a:ahLst/>
              <a:cxnLst/>
              <a:rect l="l" t="t" r="r" b="b"/>
              <a:pathLst>
                <a:path w="2867025" h="4019550">
                  <a:moveTo>
                    <a:pt x="0" y="4019550"/>
                  </a:moveTo>
                  <a:lnTo>
                    <a:pt x="2867025" y="4019550"/>
                  </a:lnTo>
                  <a:lnTo>
                    <a:pt x="2867025" y="0"/>
                  </a:lnTo>
                  <a:lnTo>
                    <a:pt x="0" y="0"/>
                  </a:lnTo>
                  <a:lnTo>
                    <a:pt x="0" y="4019550"/>
                  </a:lnTo>
                  <a:close/>
                </a:path>
              </a:pathLst>
            </a:custGeom>
            <a:ln w="38100">
              <a:solidFill>
                <a:srgbClr val="000000"/>
              </a:solidFill>
            </a:ln>
          </p:spPr>
          <p:txBody>
            <a:bodyPr wrap="square" lIns="0" tIns="0" rIns="0" bIns="0" rtlCol="0"/>
            <a:lstStyle/>
            <a:p>
              <a:endParaRPr/>
            </a:p>
          </p:txBody>
        </p:sp>
      </p:grpSp>
      <p:grpSp>
        <p:nvGrpSpPr>
          <p:cNvPr id="7" name="object 7"/>
          <p:cNvGrpSpPr/>
          <p:nvPr/>
        </p:nvGrpSpPr>
        <p:grpSpPr>
          <a:xfrm>
            <a:off x="5657850" y="581025"/>
            <a:ext cx="3009900" cy="4057650"/>
            <a:chOff x="5657850" y="581025"/>
            <a:chExt cx="3009900" cy="4057650"/>
          </a:xfrm>
        </p:grpSpPr>
        <p:pic>
          <p:nvPicPr>
            <p:cNvPr id="8" name="object 8"/>
            <p:cNvPicPr/>
            <p:nvPr/>
          </p:nvPicPr>
          <p:blipFill>
            <a:blip r:embed="rId3" cstate="print"/>
            <a:stretch>
              <a:fillRect/>
            </a:stretch>
          </p:blipFill>
          <p:spPr>
            <a:xfrm>
              <a:off x="5695950" y="619125"/>
              <a:ext cx="2933700" cy="3981450"/>
            </a:xfrm>
            <a:prstGeom prst="rect">
              <a:avLst/>
            </a:prstGeom>
          </p:spPr>
        </p:pic>
        <p:sp>
          <p:nvSpPr>
            <p:cNvPr id="9" name="object 9"/>
            <p:cNvSpPr/>
            <p:nvPr/>
          </p:nvSpPr>
          <p:spPr>
            <a:xfrm>
              <a:off x="5676900" y="600075"/>
              <a:ext cx="2971800" cy="4019550"/>
            </a:xfrm>
            <a:custGeom>
              <a:avLst/>
              <a:gdLst/>
              <a:ahLst/>
              <a:cxnLst/>
              <a:rect l="l" t="t" r="r" b="b"/>
              <a:pathLst>
                <a:path w="2971800" h="4019550">
                  <a:moveTo>
                    <a:pt x="0" y="4019550"/>
                  </a:moveTo>
                  <a:lnTo>
                    <a:pt x="2971800" y="4019550"/>
                  </a:lnTo>
                  <a:lnTo>
                    <a:pt x="2971800" y="0"/>
                  </a:lnTo>
                  <a:lnTo>
                    <a:pt x="0" y="0"/>
                  </a:lnTo>
                  <a:lnTo>
                    <a:pt x="0" y="4019550"/>
                  </a:lnTo>
                  <a:close/>
                </a:path>
              </a:pathLst>
            </a:custGeom>
            <a:ln w="38100">
              <a:solidFill>
                <a:srgbClr val="000000"/>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41863" y="457200"/>
            <a:ext cx="3049905" cy="4152900"/>
            <a:chOff x="2141863" y="457200"/>
            <a:chExt cx="3049905" cy="4152900"/>
          </a:xfrm>
        </p:grpSpPr>
        <p:pic>
          <p:nvPicPr>
            <p:cNvPr id="3" name="object 3"/>
            <p:cNvPicPr/>
            <p:nvPr/>
          </p:nvPicPr>
          <p:blipFill>
            <a:blip r:embed="rId2" cstate="print"/>
            <a:stretch>
              <a:fillRect/>
            </a:stretch>
          </p:blipFill>
          <p:spPr>
            <a:xfrm>
              <a:off x="2333624" y="485775"/>
              <a:ext cx="2828925" cy="4095750"/>
            </a:xfrm>
            <a:prstGeom prst="rect">
              <a:avLst/>
            </a:prstGeom>
          </p:spPr>
        </p:pic>
        <p:sp>
          <p:nvSpPr>
            <p:cNvPr id="4" name="object 4"/>
            <p:cNvSpPr/>
            <p:nvPr/>
          </p:nvSpPr>
          <p:spPr>
            <a:xfrm>
              <a:off x="2319400" y="471487"/>
              <a:ext cx="2857500" cy="4124325"/>
            </a:xfrm>
            <a:custGeom>
              <a:avLst/>
              <a:gdLst/>
              <a:ahLst/>
              <a:cxnLst/>
              <a:rect l="l" t="t" r="r" b="b"/>
              <a:pathLst>
                <a:path w="2857500" h="4124325">
                  <a:moveTo>
                    <a:pt x="0" y="4124325"/>
                  </a:moveTo>
                  <a:lnTo>
                    <a:pt x="2857500" y="4124325"/>
                  </a:lnTo>
                  <a:lnTo>
                    <a:pt x="2857500" y="0"/>
                  </a:lnTo>
                  <a:lnTo>
                    <a:pt x="0" y="0"/>
                  </a:lnTo>
                  <a:lnTo>
                    <a:pt x="0" y="4124325"/>
                  </a:lnTo>
                  <a:close/>
                </a:path>
              </a:pathLst>
            </a:custGeom>
            <a:ln w="28575">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134302" y="1075943"/>
            <a:ext cx="2283460" cy="1613069"/>
          </a:xfrm>
          <a:prstGeom prst="rect">
            <a:avLst/>
          </a:prstGeom>
        </p:spPr>
        <p:txBody>
          <a:bodyPr vert="horz" wrap="square" lIns="0" tIns="143573" rIns="0" bIns="0" rtlCol="0" anchor="t">
            <a:spAutoFit/>
          </a:bodyPr>
          <a:lstStyle/>
          <a:p>
            <a:pPr marL="412750" marR="5080" indent="-324485">
              <a:lnSpc>
                <a:spcPct val="101499"/>
              </a:lnSpc>
              <a:spcBef>
                <a:spcPts val="60"/>
              </a:spcBef>
            </a:pPr>
            <a:r>
              <a:rPr lang="en-US" sz="4800" spc="65">
                <a:latin typeface="KG Sorry Not Sorry"/>
              </a:rPr>
              <a:t>Agenda Book</a:t>
            </a:r>
            <a:endParaRPr lang="en-US" sz="4800">
              <a:latin typeface="KG Sorry Not Sorry"/>
            </a:endParaRPr>
          </a:p>
        </p:txBody>
      </p:sp>
      <p:sp>
        <p:nvSpPr>
          <p:cNvPr id="6" name="object 6"/>
          <p:cNvSpPr txBox="1"/>
          <p:nvPr/>
        </p:nvSpPr>
        <p:spPr>
          <a:xfrm>
            <a:off x="8481694" y="512190"/>
            <a:ext cx="11430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A6BBC8"/>
                </a:solidFill>
                <a:latin typeface="Tahoma"/>
                <a:cs typeface="Tahoma"/>
              </a:rPr>
              <a:t>6</a:t>
            </a:r>
            <a:endParaRPr sz="1200">
              <a:latin typeface="Tahoma"/>
              <a:cs typeface="Tahoma"/>
            </a:endParaRPr>
          </a:p>
        </p:txBody>
      </p:sp>
      <p:grpSp>
        <p:nvGrpSpPr>
          <p:cNvPr id="7" name="object 7"/>
          <p:cNvGrpSpPr/>
          <p:nvPr/>
        </p:nvGrpSpPr>
        <p:grpSpPr>
          <a:xfrm>
            <a:off x="5572125" y="495300"/>
            <a:ext cx="2819400" cy="4076700"/>
            <a:chOff x="5572125" y="495300"/>
            <a:chExt cx="2819400" cy="4076700"/>
          </a:xfrm>
        </p:grpSpPr>
        <p:pic>
          <p:nvPicPr>
            <p:cNvPr id="8" name="object 8"/>
            <p:cNvPicPr/>
            <p:nvPr/>
          </p:nvPicPr>
          <p:blipFill>
            <a:blip r:embed="rId3" cstate="print"/>
            <a:stretch>
              <a:fillRect/>
            </a:stretch>
          </p:blipFill>
          <p:spPr>
            <a:xfrm>
              <a:off x="5610225" y="533400"/>
              <a:ext cx="2743200" cy="4000500"/>
            </a:xfrm>
            <a:prstGeom prst="rect">
              <a:avLst/>
            </a:prstGeom>
          </p:spPr>
        </p:pic>
        <p:sp>
          <p:nvSpPr>
            <p:cNvPr id="9" name="object 9"/>
            <p:cNvSpPr/>
            <p:nvPr/>
          </p:nvSpPr>
          <p:spPr>
            <a:xfrm>
              <a:off x="5591175" y="514350"/>
              <a:ext cx="2781300" cy="4038600"/>
            </a:xfrm>
            <a:custGeom>
              <a:avLst/>
              <a:gdLst/>
              <a:ahLst/>
              <a:cxnLst/>
              <a:rect l="l" t="t" r="r" b="b"/>
              <a:pathLst>
                <a:path w="2781300" h="4038600">
                  <a:moveTo>
                    <a:pt x="0" y="4038600"/>
                  </a:moveTo>
                  <a:lnTo>
                    <a:pt x="2781300" y="4038600"/>
                  </a:lnTo>
                  <a:lnTo>
                    <a:pt x="2781300" y="0"/>
                  </a:lnTo>
                  <a:lnTo>
                    <a:pt x="0" y="0"/>
                  </a:lnTo>
                  <a:lnTo>
                    <a:pt x="0" y="4038600"/>
                  </a:lnTo>
                  <a:close/>
                </a:path>
              </a:pathLst>
            </a:custGeom>
            <a:ln w="38100">
              <a:solidFill>
                <a:srgbClr val="000000"/>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41863" y="484513"/>
            <a:ext cx="3240405" cy="4154170"/>
            <a:chOff x="2141863" y="484513"/>
            <a:chExt cx="3240405" cy="4154170"/>
          </a:xfrm>
        </p:grpSpPr>
        <p:pic>
          <p:nvPicPr>
            <p:cNvPr id="3" name="object 3"/>
            <p:cNvPicPr/>
            <p:nvPr/>
          </p:nvPicPr>
          <p:blipFill>
            <a:blip r:embed="rId2" cstate="print"/>
            <a:stretch>
              <a:fillRect/>
            </a:stretch>
          </p:blipFill>
          <p:spPr>
            <a:xfrm>
              <a:off x="2285999" y="619124"/>
              <a:ext cx="3067050" cy="3990975"/>
            </a:xfrm>
            <a:prstGeom prst="rect">
              <a:avLst/>
            </a:prstGeom>
          </p:spPr>
        </p:pic>
        <p:sp>
          <p:nvSpPr>
            <p:cNvPr id="4" name="object 4"/>
            <p:cNvSpPr/>
            <p:nvPr/>
          </p:nvSpPr>
          <p:spPr>
            <a:xfrm>
              <a:off x="2271775" y="604837"/>
              <a:ext cx="3095625" cy="4019550"/>
            </a:xfrm>
            <a:custGeom>
              <a:avLst/>
              <a:gdLst/>
              <a:ahLst/>
              <a:cxnLst/>
              <a:rect l="l" t="t" r="r" b="b"/>
              <a:pathLst>
                <a:path w="3095625" h="4019550">
                  <a:moveTo>
                    <a:pt x="0" y="4019550"/>
                  </a:moveTo>
                  <a:lnTo>
                    <a:pt x="3095625" y="4019550"/>
                  </a:lnTo>
                  <a:lnTo>
                    <a:pt x="3095625" y="0"/>
                  </a:lnTo>
                  <a:lnTo>
                    <a:pt x="0" y="0"/>
                  </a:lnTo>
                  <a:lnTo>
                    <a:pt x="0" y="4019550"/>
                  </a:lnTo>
                  <a:close/>
                </a:path>
              </a:pathLst>
            </a:custGeom>
            <a:ln w="28575">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134302" y="1075943"/>
            <a:ext cx="2283460" cy="1613069"/>
          </a:xfrm>
          <a:prstGeom prst="rect">
            <a:avLst/>
          </a:prstGeom>
        </p:spPr>
        <p:txBody>
          <a:bodyPr vert="horz" wrap="square" lIns="0" tIns="143573" rIns="0" bIns="0" rtlCol="0" anchor="t">
            <a:spAutoFit/>
          </a:bodyPr>
          <a:lstStyle/>
          <a:p>
            <a:pPr marL="412750" marR="5080" indent="-324485">
              <a:lnSpc>
                <a:spcPct val="101499"/>
              </a:lnSpc>
              <a:spcBef>
                <a:spcPts val="60"/>
              </a:spcBef>
            </a:pPr>
            <a:r>
              <a:rPr lang="en-US" sz="4800" spc="65">
                <a:latin typeface="KG Sorry Not Sorry"/>
              </a:rPr>
              <a:t>Agenda Book</a:t>
            </a:r>
            <a:endParaRPr lang="en-US" sz="4800">
              <a:latin typeface="KG Sorry Not Sorry"/>
            </a:endParaRPr>
          </a:p>
        </p:txBody>
      </p:sp>
      <p:sp>
        <p:nvSpPr>
          <p:cNvPr id="6" name="object 6"/>
          <p:cNvSpPr txBox="1"/>
          <p:nvPr/>
        </p:nvSpPr>
        <p:spPr>
          <a:xfrm>
            <a:off x="8481694" y="512190"/>
            <a:ext cx="11430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A6BBC8"/>
                </a:solidFill>
                <a:latin typeface="Tahoma"/>
                <a:cs typeface="Tahoma"/>
              </a:rPr>
              <a:t>7</a:t>
            </a:r>
            <a:endParaRPr sz="1200">
              <a:latin typeface="Tahoma"/>
              <a:cs typeface="Tahoma"/>
            </a:endParaRPr>
          </a:p>
        </p:txBody>
      </p:sp>
      <p:grpSp>
        <p:nvGrpSpPr>
          <p:cNvPr id="7" name="object 7"/>
          <p:cNvGrpSpPr/>
          <p:nvPr/>
        </p:nvGrpSpPr>
        <p:grpSpPr>
          <a:xfrm>
            <a:off x="5543613" y="561975"/>
            <a:ext cx="3152775" cy="4019550"/>
            <a:chOff x="5543613" y="561975"/>
            <a:chExt cx="3152775" cy="4019550"/>
          </a:xfrm>
        </p:grpSpPr>
        <p:pic>
          <p:nvPicPr>
            <p:cNvPr id="8" name="object 8"/>
            <p:cNvPicPr/>
            <p:nvPr/>
          </p:nvPicPr>
          <p:blipFill>
            <a:blip r:embed="rId3" cstate="print"/>
            <a:stretch>
              <a:fillRect/>
            </a:stretch>
          </p:blipFill>
          <p:spPr>
            <a:xfrm>
              <a:off x="5572125" y="590550"/>
              <a:ext cx="3095625" cy="3962400"/>
            </a:xfrm>
            <a:prstGeom prst="rect">
              <a:avLst/>
            </a:prstGeom>
          </p:spPr>
        </p:pic>
        <p:sp>
          <p:nvSpPr>
            <p:cNvPr id="9" name="object 9"/>
            <p:cNvSpPr/>
            <p:nvPr/>
          </p:nvSpPr>
          <p:spPr>
            <a:xfrm>
              <a:off x="5557901" y="576262"/>
              <a:ext cx="3124200" cy="3990975"/>
            </a:xfrm>
            <a:custGeom>
              <a:avLst/>
              <a:gdLst/>
              <a:ahLst/>
              <a:cxnLst/>
              <a:rect l="l" t="t" r="r" b="b"/>
              <a:pathLst>
                <a:path w="3124200" h="3990975">
                  <a:moveTo>
                    <a:pt x="0" y="3990975"/>
                  </a:moveTo>
                  <a:lnTo>
                    <a:pt x="3124200" y="3990975"/>
                  </a:lnTo>
                  <a:lnTo>
                    <a:pt x="3124200" y="0"/>
                  </a:lnTo>
                  <a:lnTo>
                    <a:pt x="0" y="0"/>
                  </a:lnTo>
                  <a:lnTo>
                    <a:pt x="0" y="3990975"/>
                  </a:lnTo>
                  <a:close/>
                </a:path>
              </a:pathLst>
            </a:custGeom>
            <a:ln w="28575">
              <a:solidFill>
                <a:srgbClr val="000000"/>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7950" y="490600"/>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sp>
        <p:nvSpPr>
          <p:cNvPr id="3" name="object 3"/>
          <p:cNvSpPr txBox="1"/>
          <p:nvPr/>
        </p:nvSpPr>
        <p:spPr>
          <a:xfrm>
            <a:off x="196243" y="1496474"/>
            <a:ext cx="2091938" cy="632224"/>
          </a:xfrm>
          <a:prstGeom prst="rect">
            <a:avLst/>
          </a:prstGeom>
        </p:spPr>
        <p:txBody>
          <a:bodyPr vert="horz" wrap="square" lIns="0" tIns="16510" rIns="0" bIns="0" rtlCol="0">
            <a:spAutoFit/>
          </a:bodyPr>
          <a:lstStyle/>
          <a:p>
            <a:pPr marL="12700">
              <a:lnSpc>
                <a:spcPct val="100000"/>
              </a:lnSpc>
              <a:spcBef>
                <a:spcPts val="130"/>
              </a:spcBef>
            </a:pPr>
            <a:r>
              <a:rPr sz="4000" b="1" spc="65">
                <a:solidFill>
                  <a:srgbClr val="FFFFFF"/>
                </a:solidFill>
                <a:latin typeface="KG Sorry Not Sorry"/>
                <a:cs typeface="Palatino Linotype"/>
              </a:rPr>
              <a:t>Advisory</a:t>
            </a:r>
            <a:endParaRPr sz="4000">
              <a:latin typeface="KG Sorry Not Sorry"/>
              <a:cs typeface="Palatino Linotype"/>
            </a:endParaRPr>
          </a:p>
        </p:txBody>
      </p:sp>
      <p:sp>
        <p:nvSpPr>
          <p:cNvPr id="4" name="object 4"/>
          <p:cNvSpPr txBox="1"/>
          <p:nvPr/>
        </p:nvSpPr>
        <p:spPr>
          <a:xfrm>
            <a:off x="2741929" y="915035"/>
            <a:ext cx="4945380" cy="2599751"/>
          </a:xfrm>
          <a:prstGeom prst="rect">
            <a:avLst/>
          </a:prstGeom>
        </p:spPr>
        <p:txBody>
          <a:bodyPr vert="horz" wrap="square" lIns="0" tIns="13335" rIns="0" bIns="0" rtlCol="0" anchor="t">
            <a:spAutoFit/>
          </a:bodyPr>
          <a:lstStyle/>
          <a:p>
            <a:pPr marL="393700" indent="-381000">
              <a:lnSpc>
                <a:spcPts val="2865"/>
              </a:lnSpc>
              <a:spcBef>
                <a:spcPts val="105"/>
              </a:spcBef>
              <a:buClr>
                <a:srgbClr val="A6BBC8"/>
              </a:buClr>
              <a:buFont typeface="Segoe UI Symbol"/>
              <a:buChar char="❖"/>
              <a:tabLst>
                <a:tab pos="393700" algn="l"/>
              </a:tabLst>
            </a:pPr>
            <a:r>
              <a:rPr sz="2400" b="1" spc="-135">
                <a:solidFill>
                  <a:srgbClr val="495C64"/>
                </a:solidFill>
                <a:latin typeface="Tahoma"/>
                <a:cs typeface="Tahoma"/>
              </a:rPr>
              <a:t>Used</a:t>
            </a:r>
            <a:r>
              <a:rPr sz="2400" b="1" spc="-100">
                <a:solidFill>
                  <a:srgbClr val="495C64"/>
                </a:solidFill>
                <a:latin typeface="Tahoma"/>
                <a:cs typeface="Tahoma"/>
              </a:rPr>
              <a:t> </a:t>
            </a:r>
            <a:r>
              <a:rPr sz="2400" b="1" spc="-125">
                <a:solidFill>
                  <a:srgbClr val="495C64"/>
                </a:solidFill>
                <a:latin typeface="Tahoma"/>
                <a:cs typeface="Tahoma"/>
              </a:rPr>
              <a:t>for</a:t>
            </a:r>
            <a:r>
              <a:rPr sz="2400" b="1" spc="-5">
                <a:solidFill>
                  <a:srgbClr val="495C64"/>
                </a:solidFill>
                <a:latin typeface="Tahoma"/>
                <a:cs typeface="Tahoma"/>
              </a:rPr>
              <a:t> </a:t>
            </a:r>
            <a:r>
              <a:rPr sz="2400" b="1" spc="-170">
                <a:solidFill>
                  <a:srgbClr val="495C64"/>
                </a:solidFill>
                <a:latin typeface="Tahoma"/>
                <a:cs typeface="Tahoma"/>
              </a:rPr>
              <a:t>daily</a:t>
            </a:r>
            <a:r>
              <a:rPr sz="2400" b="1" spc="-80">
                <a:solidFill>
                  <a:srgbClr val="495C64"/>
                </a:solidFill>
                <a:latin typeface="Tahoma"/>
                <a:cs typeface="Tahoma"/>
              </a:rPr>
              <a:t> </a:t>
            </a:r>
            <a:r>
              <a:rPr sz="2400" b="1" spc="-105">
                <a:solidFill>
                  <a:srgbClr val="495C64"/>
                </a:solidFill>
                <a:latin typeface="Tahoma"/>
                <a:cs typeface="Tahoma"/>
              </a:rPr>
              <a:t>announcements</a:t>
            </a:r>
            <a:endParaRPr sz="2400">
              <a:latin typeface="Tahoma"/>
              <a:cs typeface="Tahoma"/>
            </a:endParaRPr>
          </a:p>
          <a:p>
            <a:pPr marL="393700" indent="-381000">
              <a:lnSpc>
                <a:spcPts val="2855"/>
              </a:lnSpc>
              <a:buClr>
                <a:srgbClr val="A6BBC8"/>
              </a:buClr>
              <a:buFont typeface="Segoe UI Symbol"/>
              <a:buChar char="❖"/>
              <a:tabLst>
                <a:tab pos="393700" algn="l"/>
              </a:tabLst>
            </a:pPr>
            <a:r>
              <a:rPr sz="2400" b="1" spc="-120">
                <a:solidFill>
                  <a:srgbClr val="495C64"/>
                </a:solidFill>
                <a:latin typeface="Tahoma"/>
                <a:cs typeface="Tahoma"/>
              </a:rPr>
              <a:t>Get</a:t>
            </a:r>
            <a:r>
              <a:rPr sz="2400" b="1" spc="-85">
                <a:solidFill>
                  <a:srgbClr val="495C64"/>
                </a:solidFill>
                <a:latin typeface="Tahoma"/>
                <a:cs typeface="Tahoma"/>
              </a:rPr>
              <a:t> </a:t>
            </a:r>
            <a:r>
              <a:rPr sz="2400" b="1" spc="-170">
                <a:solidFill>
                  <a:srgbClr val="495C64"/>
                </a:solidFill>
                <a:latin typeface="Tahoma"/>
                <a:cs typeface="Tahoma"/>
              </a:rPr>
              <a:t>students</a:t>
            </a:r>
            <a:r>
              <a:rPr sz="2400" b="1" spc="-85">
                <a:solidFill>
                  <a:srgbClr val="495C64"/>
                </a:solidFill>
                <a:latin typeface="Tahoma"/>
                <a:cs typeface="Tahoma"/>
              </a:rPr>
              <a:t> </a:t>
            </a:r>
            <a:r>
              <a:rPr sz="2400" b="1" spc="-170">
                <a:solidFill>
                  <a:srgbClr val="495C64"/>
                </a:solidFill>
                <a:latin typeface="Tahoma"/>
                <a:cs typeface="Tahoma"/>
              </a:rPr>
              <a:t>ready</a:t>
            </a:r>
            <a:r>
              <a:rPr sz="2400" b="1" spc="-75">
                <a:solidFill>
                  <a:srgbClr val="495C64"/>
                </a:solidFill>
                <a:latin typeface="Tahoma"/>
                <a:cs typeface="Tahoma"/>
              </a:rPr>
              <a:t> </a:t>
            </a:r>
            <a:r>
              <a:rPr sz="2400" b="1" spc="-125">
                <a:solidFill>
                  <a:srgbClr val="495C64"/>
                </a:solidFill>
                <a:latin typeface="Tahoma"/>
                <a:cs typeface="Tahoma"/>
              </a:rPr>
              <a:t>for</a:t>
            </a:r>
            <a:r>
              <a:rPr sz="2400" b="1">
                <a:solidFill>
                  <a:srgbClr val="495C64"/>
                </a:solidFill>
                <a:latin typeface="Tahoma"/>
                <a:cs typeface="Tahoma"/>
              </a:rPr>
              <a:t> </a:t>
            </a:r>
            <a:r>
              <a:rPr sz="2400" b="1" spc="-155">
                <a:solidFill>
                  <a:srgbClr val="495C64"/>
                </a:solidFill>
                <a:latin typeface="Tahoma"/>
                <a:cs typeface="Tahoma"/>
              </a:rPr>
              <a:t>the</a:t>
            </a:r>
            <a:r>
              <a:rPr sz="2400" b="1" spc="-160">
                <a:solidFill>
                  <a:srgbClr val="495C64"/>
                </a:solidFill>
                <a:latin typeface="Tahoma"/>
                <a:cs typeface="Tahoma"/>
              </a:rPr>
              <a:t> </a:t>
            </a:r>
            <a:r>
              <a:rPr sz="2400" b="1" spc="-25">
                <a:solidFill>
                  <a:srgbClr val="495C64"/>
                </a:solidFill>
                <a:latin typeface="Tahoma"/>
                <a:cs typeface="Tahoma"/>
              </a:rPr>
              <a:t>day</a:t>
            </a:r>
            <a:endParaRPr sz="2400">
              <a:latin typeface="Tahoma"/>
              <a:cs typeface="Tahoma"/>
            </a:endParaRPr>
          </a:p>
          <a:p>
            <a:pPr marL="393700" indent="-381000">
              <a:lnSpc>
                <a:spcPts val="2870"/>
              </a:lnSpc>
              <a:buClr>
                <a:srgbClr val="A6BBC8"/>
              </a:buClr>
              <a:buFont typeface="Segoe UI Symbol"/>
              <a:buChar char="❖"/>
              <a:tabLst>
                <a:tab pos="393700" algn="l"/>
              </a:tabLst>
            </a:pPr>
            <a:r>
              <a:rPr sz="2400" b="1" spc="-105">
                <a:solidFill>
                  <a:srgbClr val="495C64"/>
                </a:solidFill>
                <a:latin typeface="Tahoma"/>
                <a:cs typeface="Tahoma"/>
              </a:rPr>
              <a:t>Go</a:t>
            </a:r>
            <a:r>
              <a:rPr sz="2400" b="1" spc="-110">
                <a:solidFill>
                  <a:srgbClr val="495C64"/>
                </a:solidFill>
                <a:latin typeface="Tahoma"/>
                <a:cs typeface="Tahoma"/>
              </a:rPr>
              <a:t> </a:t>
            </a:r>
            <a:r>
              <a:rPr sz="2400" b="1" spc="-150">
                <a:solidFill>
                  <a:srgbClr val="495C64"/>
                </a:solidFill>
                <a:latin typeface="Tahoma"/>
                <a:cs typeface="Tahoma"/>
              </a:rPr>
              <a:t>over</a:t>
            </a:r>
            <a:r>
              <a:rPr sz="2400" b="1" spc="-75">
                <a:solidFill>
                  <a:srgbClr val="495C64"/>
                </a:solidFill>
                <a:latin typeface="Tahoma"/>
                <a:cs typeface="Tahoma"/>
              </a:rPr>
              <a:t> </a:t>
            </a:r>
            <a:r>
              <a:rPr sz="2400" b="1" spc="-165">
                <a:solidFill>
                  <a:srgbClr val="495C64"/>
                </a:solidFill>
                <a:latin typeface="Tahoma"/>
                <a:cs typeface="Tahoma"/>
              </a:rPr>
              <a:t>weekly</a:t>
            </a:r>
            <a:r>
              <a:rPr sz="2400" b="1" spc="-65">
                <a:solidFill>
                  <a:srgbClr val="495C64"/>
                </a:solidFill>
                <a:latin typeface="Tahoma"/>
                <a:cs typeface="Tahoma"/>
              </a:rPr>
              <a:t> </a:t>
            </a:r>
            <a:r>
              <a:rPr sz="2400" b="1" spc="-100">
                <a:solidFill>
                  <a:srgbClr val="495C64"/>
                </a:solidFill>
                <a:latin typeface="Tahoma"/>
                <a:cs typeface="Tahoma"/>
              </a:rPr>
              <a:t>assignments</a:t>
            </a:r>
            <a:endParaRPr sz="2400">
              <a:latin typeface="Tahoma"/>
              <a:cs typeface="Tahoma"/>
            </a:endParaRPr>
          </a:p>
          <a:p>
            <a:pPr marL="393700" indent="-381000">
              <a:lnSpc>
                <a:spcPts val="2870"/>
              </a:lnSpc>
              <a:buClr>
                <a:srgbClr val="A6BBC8"/>
              </a:buClr>
              <a:buFont typeface="Segoe UI Symbol"/>
              <a:buChar char="❖"/>
              <a:tabLst>
                <a:tab pos="393700" algn="l"/>
              </a:tabLst>
            </a:pPr>
            <a:r>
              <a:rPr sz="2400" b="1" spc="-25">
                <a:solidFill>
                  <a:srgbClr val="495C64"/>
                </a:solidFill>
                <a:latin typeface="Tahoma"/>
                <a:cs typeface="Tahoma"/>
              </a:rPr>
              <a:t>SEL</a:t>
            </a:r>
            <a:endParaRPr sz="2400">
              <a:latin typeface="Tahoma"/>
              <a:cs typeface="Tahoma"/>
            </a:endParaRPr>
          </a:p>
          <a:p>
            <a:pPr marL="393700" indent="-381000">
              <a:lnSpc>
                <a:spcPts val="2870"/>
              </a:lnSpc>
              <a:spcBef>
                <a:spcPts val="50"/>
              </a:spcBef>
              <a:buClr>
                <a:srgbClr val="A6BBC8"/>
              </a:buClr>
              <a:buFont typeface="Segoe UI Symbol"/>
              <a:buChar char="❖"/>
              <a:tabLst>
                <a:tab pos="393700" algn="l"/>
              </a:tabLst>
            </a:pPr>
            <a:r>
              <a:rPr sz="2400" b="1" spc="-35">
                <a:solidFill>
                  <a:srgbClr val="495C64"/>
                </a:solidFill>
                <a:latin typeface="Tahoma"/>
                <a:cs typeface="Tahoma"/>
              </a:rPr>
              <a:t>Grading</a:t>
            </a:r>
            <a:endParaRPr sz="2400">
              <a:latin typeface="Tahoma"/>
              <a:cs typeface="Tahoma"/>
            </a:endParaRPr>
          </a:p>
          <a:p>
            <a:pPr marL="851535" lvl="1" indent="-381635">
              <a:lnSpc>
                <a:spcPts val="2855"/>
              </a:lnSpc>
              <a:buClr>
                <a:srgbClr val="A6BBC8"/>
              </a:buClr>
              <a:buFont typeface="Segoe UI Symbol"/>
              <a:buChar char="➢"/>
              <a:tabLst>
                <a:tab pos="851535" algn="l"/>
              </a:tabLst>
            </a:pPr>
            <a:r>
              <a:rPr sz="2400" b="1" spc="-160">
                <a:solidFill>
                  <a:srgbClr val="495C64"/>
                </a:solidFill>
                <a:latin typeface="Tahoma"/>
                <a:cs typeface="Tahoma"/>
              </a:rPr>
              <a:t>Participation-</a:t>
            </a:r>
            <a:r>
              <a:rPr sz="2400" b="1" spc="35">
                <a:solidFill>
                  <a:srgbClr val="495C64"/>
                </a:solidFill>
                <a:latin typeface="Tahoma"/>
                <a:cs typeface="Tahoma"/>
              </a:rPr>
              <a:t> </a:t>
            </a:r>
            <a:r>
              <a:rPr lang="en-US" sz="2400" b="1" spc="-130">
                <a:solidFill>
                  <a:srgbClr val="495C64"/>
                </a:solidFill>
                <a:latin typeface="Tahoma"/>
                <a:cs typeface="Tahoma"/>
              </a:rPr>
              <a:t>15</a:t>
            </a:r>
            <a:r>
              <a:rPr sz="2400" b="1" spc="-95">
                <a:solidFill>
                  <a:srgbClr val="495C64"/>
                </a:solidFill>
                <a:latin typeface="Tahoma"/>
                <a:cs typeface="Tahoma"/>
              </a:rPr>
              <a:t> </a:t>
            </a:r>
            <a:r>
              <a:rPr sz="2400" b="1" spc="-60">
                <a:solidFill>
                  <a:srgbClr val="495C64"/>
                </a:solidFill>
                <a:latin typeface="Tahoma"/>
                <a:cs typeface="Tahoma"/>
              </a:rPr>
              <a:t>pts./week</a:t>
            </a:r>
            <a:endParaRPr sz="2400">
              <a:latin typeface="Tahoma"/>
              <a:cs typeface="Tahoma"/>
            </a:endParaRPr>
          </a:p>
          <a:p>
            <a:pPr marL="851535" lvl="1" indent="-381635">
              <a:lnSpc>
                <a:spcPts val="2870"/>
              </a:lnSpc>
              <a:buClr>
                <a:srgbClr val="A6BBC8"/>
              </a:buClr>
              <a:buFont typeface="Segoe UI Symbol"/>
              <a:buChar char="➢"/>
              <a:tabLst>
                <a:tab pos="851535" algn="l"/>
              </a:tabLst>
            </a:pPr>
            <a:r>
              <a:rPr sz="2400" b="1" spc="-165">
                <a:solidFill>
                  <a:srgbClr val="495C64"/>
                </a:solidFill>
                <a:latin typeface="Tahoma"/>
                <a:cs typeface="Tahoma"/>
              </a:rPr>
              <a:t>Agenda</a:t>
            </a:r>
            <a:r>
              <a:rPr sz="2400" b="1" spc="-114">
                <a:solidFill>
                  <a:srgbClr val="495C64"/>
                </a:solidFill>
                <a:latin typeface="Tahoma"/>
                <a:cs typeface="Tahoma"/>
              </a:rPr>
              <a:t> </a:t>
            </a:r>
            <a:r>
              <a:rPr sz="2400" b="1" spc="-150">
                <a:solidFill>
                  <a:srgbClr val="495C64"/>
                </a:solidFill>
                <a:latin typeface="Tahoma"/>
                <a:cs typeface="Tahoma"/>
              </a:rPr>
              <a:t>Checks-</a:t>
            </a:r>
            <a:r>
              <a:rPr sz="2400" b="1" spc="-10">
                <a:solidFill>
                  <a:srgbClr val="495C64"/>
                </a:solidFill>
                <a:latin typeface="Tahoma"/>
                <a:cs typeface="Tahoma"/>
              </a:rPr>
              <a:t> </a:t>
            </a:r>
            <a:r>
              <a:rPr lang="en-US" sz="2400" b="1" spc="-130">
                <a:solidFill>
                  <a:srgbClr val="495C64"/>
                </a:solidFill>
                <a:latin typeface="Tahoma"/>
                <a:cs typeface="Tahoma"/>
              </a:rPr>
              <a:t>15</a:t>
            </a:r>
            <a:r>
              <a:rPr sz="2400" b="1" spc="-135">
                <a:solidFill>
                  <a:srgbClr val="495C64"/>
                </a:solidFill>
                <a:latin typeface="Tahoma"/>
                <a:cs typeface="Tahoma"/>
              </a:rPr>
              <a:t> </a:t>
            </a:r>
            <a:r>
              <a:rPr sz="2400" b="1" spc="-155">
                <a:solidFill>
                  <a:srgbClr val="495C64"/>
                </a:solidFill>
                <a:latin typeface="Tahoma"/>
                <a:cs typeface="Tahoma"/>
              </a:rPr>
              <a:t>pts./week</a:t>
            </a:r>
            <a:endParaRPr sz="2400">
              <a:latin typeface="Tahoma"/>
              <a:cs typeface="Tahoma"/>
            </a:endParaRPr>
          </a:p>
        </p:txBody>
      </p:sp>
      <p:sp>
        <p:nvSpPr>
          <p:cNvPr id="5" name="object 5"/>
          <p:cNvSpPr txBox="1"/>
          <p:nvPr/>
        </p:nvSpPr>
        <p:spPr>
          <a:xfrm>
            <a:off x="8481694" y="512190"/>
            <a:ext cx="11430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A6BBC8"/>
                </a:solidFill>
                <a:latin typeface="Tahoma"/>
                <a:cs typeface="Tahoma"/>
              </a:rPr>
              <a:t>8</a:t>
            </a:r>
            <a:endParaRPr sz="120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75" y="409575"/>
            <a:ext cx="8324850" cy="4324350"/>
          </a:xfrm>
          <a:custGeom>
            <a:avLst/>
            <a:gdLst/>
            <a:ahLst/>
            <a:cxnLst/>
            <a:rect l="l" t="t" r="r" b="b"/>
            <a:pathLst>
              <a:path w="8324850" h="4324350">
                <a:moveTo>
                  <a:pt x="8324850" y="0"/>
                </a:moveTo>
                <a:lnTo>
                  <a:pt x="0" y="0"/>
                </a:lnTo>
                <a:lnTo>
                  <a:pt x="0" y="4324350"/>
                </a:lnTo>
                <a:lnTo>
                  <a:pt x="8324850" y="4324350"/>
                </a:lnTo>
                <a:lnTo>
                  <a:pt x="8324850" y="0"/>
                </a:lnTo>
                <a:close/>
              </a:path>
            </a:pathLst>
          </a:custGeom>
          <a:solidFill>
            <a:srgbClr val="DEE9F1"/>
          </a:solidFill>
        </p:spPr>
        <p:txBody>
          <a:bodyPr wrap="square" lIns="0" tIns="0" rIns="0" bIns="0" rtlCol="0"/>
          <a:lstStyle/>
          <a:p>
            <a:endParaRPr/>
          </a:p>
        </p:txBody>
      </p:sp>
      <p:grpSp>
        <p:nvGrpSpPr>
          <p:cNvPr id="3" name="object 3"/>
          <p:cNvGrpSpPr/>
          <p:nvPr/>
        </p:nvGrpSpPr>
        <p:grpSpPr>
          <a:xfrm>
            <a:off x="0" y="266700"/>
            <a:ext cx="2867025" cy="2924175"/>
            <a:chOff x="0" y="266700"/>
            <a:chExt cx="2867025" cy="2924175"/>
          </a:xfrm>
        </p:grpSpPr>
        <p:sp>
          <p:nvSpPr>
            <p:cNvPr id="4" name="object 4"/>
            <p:cNvSpPr/>
            <p:nvPr/>
          </p:nvSpPr>
          <p:spPr>
            <a:xfrm>
              <a:off x="0" y="561975"/>
              <a:ext cx="2466975" cy="2628900"/>
            </a:xfrm>
            <a:custGeom>
              <a:avLst/>
              <a:gdLst/>
              <a:ahLst/>
              <a:cxnLst/>
              <a:rect l="l" t="t" r="r" b="b"/>
              <a:pathLst>
                <a:path w="2466975" h="2628900">
                  <a:moveTo>
                    <a:pt x="1147762" y="0"/>
                  </a:moveTo>
                  <a:lnTo>
                    <a:pt x="1099399" y="866"/>
                  </a:lnTo>
                  <a:lnTo>
                    <a:pt x="1051474" y="3447"/>
                  </a:lnTo>
                  <a:lnTo>
                    <a:pt x="1004018" y="7713"/>
                  </a:lnTo>
                  <a:lnTo>
                    <a:pt x="957060" y="13633"/>
                  </a:lnTo>
                  <a:lnTo>
                    <a:pt x="910630" y="21178"/>
                  </a:lnTo>
                  <a:lnTo>
                    <a:pt x="864758" y="30318"/>
                  </a:lnTo>
                  <a:lnTo>
                    <a:pt x="819474" y="41024"/>
                  </a:lnTo>
                  <a:lnTo>
                    <a:pt x="774807" y="53265"/>
                  </a:lnTo>
                  <a:lnTo>
                    <a:pt x="730787" y="67013"/>
                  </a:lnTo>
                  <a:lnTo>
                    <a:pt x="687444" y="82237"/>
                  </a:lnTo>
                  <a:lnTo>
                    <a:pt x="644808" y="98908"/>
                  </a:lnTo>
                  <a:lnTo>
                    <a:pt x="602908" y="116996"/>
                  </a:lnTo>
                  <a:lnTo>
                    <a:pt x="561775" y="136471"/>
                  </a:lnTo>
                  <a:lnTo>
                    <a:pt x="521439" y="157304"/>
                  </a:lnTo>
                  <a:lnTo>
                    <a:pt x="481928" y="179465"/>
                  </a:lnTo>
                  <a:lnTo>
                    <a:pt x="443273" y="202924"/>
                  </a:lnTo>
                  <a:lnTo>
                    <a:pt x="405504" y="227651"/>
                  </a:lnTo>
                  <a:lnTo>
                    <a:pt x="368650" y="253617"/>
                  </a:lnTo>
                  <a:lnTo>
                    <a:pt x="332741" y="280793"/>
                  </a:lnTo>
                  <a:lnTo>
                    <a:pt x="297808" y="309148"/>
                  </a:lnTo>
                  <a:lnTo>
                    <a:pt x="263879" y="338652"/>
                  </a:lnTo>
                  <a:lnTo>
                    <a:pt x="230986" y="369277"/>
                  </a:lnTo>
                  <a:lnTo>
                    <a:pt x="199156" y="400992"/>
                  </a:lnTo>
                  <a:lnTo>
                    <a:pt x="168421" y="433767"/>
                  </a:lnTo>
                  <a:lnTo>
                    <a:pt x="138810" y="467574"/>
                  </a:lnTo>
                  <a:lnTo>
                    <a:pt x="110353" y="502381"/>
                  </a:lnTo>
                  <a:lnTo>
                    <a:pt x="83079" y="538160"/>
                  </a:lnTo>
                  <a:lnTo>
                    <a:pt x="57020" y="574881"/>
                  </a:lnTo>
                  <a:lnTo>
                    <a:pt x="32203" y="612514"/>
                  </a:lnTo>
                  <a:lnTo>
                    <a:pt x="8659" y="651030"/>
                  </a:lnTo>
                  <a:lnTo>
                    <a:pt x="0" y="1962540"/>
                  </a:lnTo>
                  <a:lnTo>
                    <a:pt x="8659" y="1977869"/>
                  </a:lnTo>
                  <a:lnTo>
                    <a:pt x="32203" y="2016385"/>
                  </a:lnTo>
                  <a:lnTo>
                    <a:pt x="57020" y="2054018"/>
                  </a:lnTo>
                  <a:lnTo>
                    <a:pt x="83079" y="2090739"/>
                  </a:lnTo>
                  <a:lnTo>
                    <a:pt x="110353" y="2126518"/>
                  </a:lnTo>
                  <a:lnTo>
                    <a:pt x="138810" y="2161325"/>
                  </a:lnTo>
                  <a:lnTo>
                    <a:pt x="168421" y="2195132"/>
                  </a:lnTo>
                  <a:lnTo>
                    <a:pt x="199156" y="2227907"/>
                  </a:lnTo>
                  <a:lnTo>
                    <a:pt x="230986" y="2259622"/>
                  </a:lnTo>
                  <a:lnTo>
                    <a:pt x="263879" y="2290247"/>
                  </a:lnTo>
                  <a:lnTo>
                    <a:pt x="297808" y="2319751"/>
                  </a:lnTo>
                  <a:lnTo>
                    <a:pt x="332741" y="2348106"/>
                  </a:lnTo>
                  <a:lnTo>
                    <a:pt x="368650" y="2375282"/>
                  </a:lnTo>
                  <a:lnTo>
                    <a:pt x="405504" y="2401248"/>
                  </a:lnTo>
                  <a:lnTo>
                    <a:pt x="443273" y="2425975"/>
                  </a:lnTo>
                  <a:lnTo>
                    <a:pt x="481928" y="2449434"/>
                  </a:lnTo>
                  <a:lnTo>
                    <a:pt x="521439" y="2471595"/>
                  </a:lnTo>
                  <a:lnTo>
                    <a:pt x="561775" y="2492428"/>
                  </a:lnTo>
                  <a:lnTo>
                    <a:pt x="602908" y="2511903"/>
                  </a:lnTo>
                  <a:lnTo>
                    <a:pt x="644808" y="2529991"/>
                  </a:lnTo>
                  <a:lnTo>
                    <a:pt x="687444" y="2546662"/>
                  </a:lnTo>
                  <a:lnTo>
                    <a:pt x="730787" y="2561886"/>
                  </a:lnTo>
                  <a:lnTo>
                    <a:pt x="774807" y="2575634"/>
                  </a:lnTo>
                  <a:lnTo>
                    <a:pt x="819474" y="2587875"/>
                  </a:lnTo>
                  <a:lnTo>
                    <a:pt x="864758" y="2598581"/>
                  </a:lnTo>
                  <a:lnTo>
                    <a:pt x="910630" y="2607721"/>
                  </a:lnTo>
                  <a:lnTo>
                    <a:pt x="957060" y="2615266"/>
                  </a:lnTo>
                  <a:lnTo>
                    <a:pt x="1004018" y="2621186"/>
                  </a:lnTo>
                  <a:lnTo>
                    <a:pt x="1051474" y="2625452"/>
                  </a:lnTo>
                  <a:lnTo>
                    <a:pt x="1099399" y="2628033"/>
                  </a:lnTo>
                  <a:lnTo>
                    <a:pt x="1147762" y="2628900"/>
                  </a:lnTo>
                  <a:lnTo>
                    <a:pt x="1196122" y="2628033"/>
                  </a:lnTo>
                  <a:lnTo>
                    <a:pt x="1244043" y="2625452"/>
                  </a:lnTo>
                  <a:lnTo>
                    <a:pt x="1291497" y="2621186"/>
                  </a:lnTo>
                  <a:lnTo>
                    <a:pt x="1338452" y="2615266"/>
                  </a:lnTo>
                  <a:lnTo>
                    <a:pt x="1384880" y="2607721"/>
                  </a:lnTo>
                  <a:lnTo>
                    <a:pt x="1430750" y="2598581"/>
                  </a:lnTo>
                  <a:lnTo>
                    <a:pt x="1476033" y="2587875"/>
                  </a:lnTo>
                  <a:lnTo>
                    <a:pt x="1520699" y="2575634"/>
                  </a:lnTo>
                  <a:lnTo>
                    <a:pt x="1564718" y="2561886"/>
                  </a:lnTo>
                  <a:lnTo>
                    <a:pt x="1608060" y="2546662"/>
                  </a:lnTo>
                  <a:lnTo>
                    <a:pt x="1650695" y="2529991"/>
                  </a:lnTo>
                  <a:lnTo>
                    <a:pt x="1692594" y="2511903"/>
                  </a:lnTo>
                  <a:lnTo>
                    <a:pt x="1733726" y="2492428"/>
                  </a:lnTo>
                  <a:lnTo>
                    <a:pt x="1774063" y="2471595"/>
                  </a:lnTo>
                  <a:lnTo>
                    <a:pt x="1813574" y="2449434"/>
                  </a:lnTo>
                  <a:lnTo>
                    <a:pt x="1852229" y="2425975"/>
                  </a:lnTo>
                  <a:lnTo>
                    <a:pt x="1889998" y="2401248"/>
                  </a:lnTo>
                  <a:lnTo>
                    <a:pt x="1926852" y="2375282"/>
                  </a:lnTo>
                  <a:lnTo>
                    <a:pt x="1962761" y="2348106"/>
                  </a:lnTo>
                  <a:lnTo>
                    <a:pt x="1997695" y="2319751"/>
                  </a:lnTo>
                  <a:lnTo>
                    <a:pt x="2031624" y="2290247"/>
                  </a:lnTo>
                  <a:lnTo>
                    <a:pt x="2064519" y="2259622"/>
                  </a:lnTo>
                  <a:lnTo>
                    <a:pt x="2096349" y="2227907"/>
                  </a:lnTo>
                  <a:lnTo>
                    <a:pt x="2127085" y="2195132"/>
                  </a:lnTo>
                  <a:lnTo>
                    <a:pt x="2156697" y="2161325"/>
                  </a:lnTo>
                  <a:lnTo>
                    <a:pt x="2185155" y="2126518"/>
                  </a:lnTo>
                  <a:lnTo>
                    <a:pt x="2212430" y="2090739"/>
                  </a:lnTo>
                  <a:lnTo>
                    <a:pt x="2238491" y="2054018"/>
                  </a:lnTo>
                  <a:lnTo>
                    <a:pt x="2263309" y="2016385"/>
                  </a:lnTo>
                  <a:lnTo>
                    <a:pt x="2286853" y="1977869"/>
                  </a:lnTo>
                  <a:lnTo>
                    <a:pt x="2309095" y="1938501"/>
                  </a:lnTo>
                  <a:lnTo>
                    <a:pt x="2330004" y="1898310"/>
                  </a:lnTo>
                  <a:lnTo>
                    <a:pt x="2349550" y="1857326"/>
                  </a:lnTo>
                  <a:lnTo>
                    <a:pt x="2367704" y="1815578"/>
                  </a:lnTo>
                  <a:lnTo>
                    <a:pt x="2384436" y="1773096"/>
                  </a:lnTo>
                  <a:lnTo>
                    <a:pt x="2399716" y="1729910"/>
                  </a:lnTo>
                  <a:lnTo>
                    <a:pt x="2413514" y="1686050"/>
                  </a:lnTo>
                  <a:lnTo>
                    <a:pt x="2425800" y="1641545"/>
                  </a:lnTo>
                  <a:lnTo>
                    <a:pt x="2436545" y="1596424"/>
                  </a:lnTo>
                  <a:lnTo>
                    <a:pt x="2445719" y="1550719"/>
                  </a:lnTo>
                  <a:lnTo>
                    <a:pt x="2453291" y="1504457"/>
                  </a:lnTo>
                  <a:lnTo>
                    <a:pt x="2459233" y="1457670"/>
                  </a:lnTo>
                  <a:lnTo>
                    <a:pt x="2463514" y="1410387"/>
                  </a:lnTo>
                  <a:lnTo>
                    <a:pt x="2466104" y="1362636"/>
                  </a:lnTo>
                  <a:lnTo>
                    <a:pt x="2466975" y="1314450"/>
                  </a:lnTo>
                  <a:lnTo>
                    <a:pt x="2466104" y="1266263"/>
                  </a:lnTo>
                  <a:lnTo>
                    <a:pt x="2463514" y="1218512"/>
                  </a:lnTo>
                  <a:lnTo>
                    <a:pt x="2459233" y="1171229"/>
                  </a:lnTo>
                  <a:lnTo>
                    <a:pt x="2453291" y="1124442"/>
                  </a:lnTo>
                  <a:lnTo>
                    <a:pt x="2445719" y="1078180"/>
                  </a:lnTo>
                  <a:lnTo>
                    <a:pt x="2436545" y="1032475"/>
                  </a:lnTo>
                  <a:lnTo>
                    <a:pt x="2425800" y="987354"/>
                  </a:lnTo>
                  <a:lnTo>
                    <a:pt x="2413514" y="942849"/>
                  </a:lnTo>
                  <a:lnTo>
                    <a:pt x="2399716" y="898989"/>
                  </a:lnTo>
                  <a:lnTo>
                    <a:pt x="2384436" y="855803"/>
                  </a:lnTo>
                  <a:lnTo>
                    <a:pt x="2367704" y="813321"/>
                  </a:lnTo>
                  <a:lnTo>
                    <a:pt x="2349550" y="771573"/>
                  </a:lnTo>
                  <a:lnTo>
                    <a:pt x="2330004" y="730589"/>
                  </a:lnTo>
                  <a:lnTo>
                    <a:pt x="2309095" y="690398"/>
                  </a:lnTo>
                  <a:lnTo>
                    <a:pt x="2286853" y="651030"/>
                  </a:lnTo>
                  <a:lnTo>
                    <a:pt x="2263309" y="612514"/>
                  </a:lnTo>
                  <a:lnTo>
                    <a:pt x="2238491" y="574881"/>
                  </a:lnTo>
                  <a:lnTo>
                    <a:pt x="2212430" y="538160"/>
                  </a:lnTo>
                  <a:lnTo>
                    <a:pt x="2185155" y="502381"/>
                  </a:lnTo>
                  <a:lnTo>
                    <a:pt x="2156697" y="467574"/>
                  </a:lnTo>
                  <a:lnTo>
                    <a:pt x="2127085" y="433767"/>
                  </a:lnTo>
                  <a:lnTo>
                    <a:pt x="2096349" y="400992"/>
                  </a:lnTo>
                  <a:lnTo>
                    <a:pt x="2064519" y="369277"/>
                  </a:lnTo>
                  <a:lnTo>
                    <a:pt x="2031624" y="338652"/>
                  </a:lnTo>
                  <a:lnTo>
                    <a:pt x="1997695" y="309148"/>
                  </a:lnTo>
                  <a:lnTo>
                    <a:pt x="1962761" y="280793"/>
                  </a:lnTo>
                  <a:lnTo>
                    <a:pt x="1926852" y="253617"/>
                  </a:lnTo>
                  <a:lnTo>
                    <a:pt x="1889998" y="227651"/>
                  </a:lnTo>
                  <a:lnTo>
                    <a:pt x="1852229" y="202924"/>
                  </a:lnTo>
                  <a:lnTo>
                    <a:pt x="1813574" y="179465"/>
                  </a:lnTo>
                  <a:lnTo>
                    <a:pt x="1774063" y="157304"/>
                  </a:lnTo>
                  <a:lnTo>
                    <a:pt x="1733726" y="136471"/>
                  </a:lnTo>
                  <a:lnTo>
                    <a:pt x="1692594" y="116996"/>
                  </a:lnTo>
                  <a:lnTo>
                    <a:pt x="1650695" y="98908"/>
                  </a:lnTo>
                  <a:lnTo>
                    <a:pt x="1608060" y="82237"/>
                  </a:lnTo>
                  <a:lnTo>
                    <a:pt x="1564718" y="67013"/>
                  </a:lnTo>
                  <a:lnTo>
                    <a:pt x="1520699" y="53265"/>
                  </a:lnTo>
                  <a:lnTo>
                    <a:pt x="1476033" y="41024"/>
                  </a:lnTo>
                  <a:lnTo>
                    <a:pt x="1430750" y="30318"/>
                  </a:lnTo>
                  <a:lnTo>
                    <a:pt x="1384880" y="21178"/>
                  </a:lnTo>
                  <a:lnTo>
                    <a:pt x="1338452" y="13633"/>
                  </a:lnTo>
                  <a:lnTo>
                    <a:pt x="1291497" y="7713"/>
                  </a:lnTo>
                  <a:lnTo>
                    <a:pt x="1244043" y="3447"/>
                  </a:lnTo>
                  <a:lnTo>
                    <a:pt x="1196122" y="866"/>
                  </a:lnTo>
                  <a:lnTo>
                    <a:pt x="1147762" y="0"/>
                  </a:lnTo>
                  <a:close/>
                </a:path>
              </a:pathLst>
            </a:custGeom>
            <a:solidFill>
              <a:srgbClr val="01BCC6"/>
            </a:solidFill>
          </p:spPr>
          <p:txBody>
            <a:bodyPr wrap="square" lIns="0" tIns="0" rIns="0" bIns="0" rtlCol="0"/>
            <a:lstStyle/>
            <a:p>
              <a:endParaRPr/>
            </a:p>
          </p:txBody>
        </p:sp>
        <p:sp>
          <p:nvSpPr>
            <p:cNvPr id="5" name="object 5"/>
            <p:cNvSpPr/>
            <p:nvPr/>
          </p:nvSpPr>
          <p:spPr>
            <a:xfrm>
              <a:off x="1809750" y="266700"/>
              <a:ext cx="1057275" cy="1057275"/>
            </a:xfrm>
            <a:custGeom>
              <a:avLst/>
              <a:gdLst/>
              <a:ahLst/>
              <a:cxnLst/>
              <a:rect l="l" t="t" r="r" b="b"/>
              <a:pathLst>
                <a:path w="1057275" h="1057275">
                  <a:moveTo>
                    <a:pt x="528701" y="0"/>
                  </a:moveTo>
                  <a:lnTo>
                    <a:pt x="480581" y="2160"/>
                  </a:lnTo>
                  <a:lnTo>
                    <a:pt x="433671" y="8518"/>
                  </a:lnTo>
                  <a:lnTo>
                    <a:pt x="388158" y="18886"/>
                  </a:lnTo>
                  <a:lnTo>
                    <a:pt x="344228" y="33077"/>
                  </a:lnTo>
                  <a:lnTo>
                    <a:pt x="302068" y="50905"/>
                  </a:lnTo>
                  <a:lnTo>
                    <a:pt x="261864" y="72183"/>
                  </a:lnTo>
                  <a:lnTo>
                    <a:pt x="223804" y="96723"/>
                  </a:lnTo>
                  <a:lnTo>
                    <a:pt x="188074" y="124339"/>
                  </a:lnTo>
                  <a:lnTo>
                    <a:pt x="154860" y="154844"/>
                  </a:lnTo>
                  <a:lnTo>
                    <a:pt x="124350" y="188052"/>
                  </a:lnTo>
                  <a:lnTo>
                    <a:pt x="96730" y="223775"/>
                  </a:lnTo>
                  <a:lnTo>
                    <a:pt x="72187" y="261826"/>
                  </a:lnTo>
                  <a:lnTo>
                    <a:pt x="50908" y="302020"/>
                  </a:lnTo>
                  <a:lnTo>
                    <a:pt x="33079" y="344168"/>
                  </a:lnTo>
                  <a:lnTo>
                    <a:pt x="18887" y="388084"/>
                  </a:lnTo>
                  <a:lnTo>
                    <a:pt x="8518" y="433582"/>
                  </a:lnTo>
                  <a:lnTo>
                    <a:pt x="2160" y="480474"/>
                  </a:lnTo>
                  <a:lnTo>
                    <a:pt x="0" y="528574"/>
                  </a:lnTo>
                  <a:lnTo>
                    <a:pt x="2160" y="576693"/>
                  </a:lnTo>
                  <a:lnTo>
                    <a:pt x="8518" y="623603"/>
                  </a:lnTo>
                  <a:lnTo>
                    <a:pt x="18887" y="669116"/>
                  </a:lnTo>
                  <a:lnTo>
                    <a:pt x="33079" y="713046"/>
                  </a:lnTo>
                  <a:lnTo>
                    <a:pt x="50908" y="755206"/>
                  </a:lnTo>
                  <a:lnTo>
                    <a:pt x="72187" y="795410"/>
                  </a:lnTo>
                  <a:lnTo>
                    <a:pt x="96730" y="833470"/>
                  </a:lnTo>
                  <a:lnTo>
                    <a:pt x="124350" y="869200"/>
                  </a:lnTo>
                  <a:lnTo>
                    <a:pt x="154860" y="902414"/>
                  </a:lnTo>
                  <a:lnTo>
                    <a:pt x="188074" y="932924"/>
                  </a:lnTo>
                  <a:lnTo>
                    <a:pt x="223804" y="960544"/>
                  </a:lnTo>
                  <a:lnTo>
                    <a:pt x="261864" y="985087"/>
                  </a:lnTo>
                  <a:lnTo>
                    <a:pt x="302068" y="1006366"/>
                  </a:lnTo>
                  <a:lnTo>
                    <a:pt x="344228" y="1024195"/>
                  </a:lnTo>
                  <a:lnTo>
                    <a:pt x="388158" y="1038387"/>
                  </a:lnTo>
                  <a:lnTo>
                    <a:pt x="433671" y="1048756"/>
                  </a:lnTo>
                  <a:lnTo>
                    <a:pt x="480581" y="1055114"/>
                  </a:lnTo>
                  <a:lnTo>
                    <a:pt x="528701" y="1057275"/>
                  </a:lnTo>
                  <a:lnTo>
                    <a:pt x="576800" y="1055114"/>
                  </a:lnTo>
                  <a:lnTo>
                    <a:pt x="623692" y="1048756"/>
                  </a:lnTo>
                  <a:lnTo>
                    <a:pt x="669190" y="1038387"/>
                  </a:lnTo>
                  <a:lnTo>
                    <a:pt x="713106" y="1024195"/>
                  </a:lnTo>
                  <a:lnTo>
                    <a:pt x="755254" y="1006366"/>
                  </a:lnTo>
                  <a:lnTo>
                    <a:pt x="795448" y="985087"/>
                  </a:lnTo>
                  <a:lnTo>
                    <a:pt x="833499" y="960544"/>
                  </a:lnTo>
                  <a:lnTo>
                    <a:pt x="869222" y="932924"/>
                  </a:lnTo>
                  <a:lnTo>
                    <a:pt x="902430" y="902414"/>
                  </a:lnTo>
                  <a:lnTo>
                    <a:pt x="932935" y="869200"/>
                  </a:lnTo>
                  <a:lnTo>
                    <a:pt x="960551" y="833470"/>
                  </a:lnTo>
                  <a:lnTo>
                    <a:pt x="985091" y="795410"/>
                  </a:lnTo>
                  <a:lnTo>
                    <a:pt x="1006369" y="755206"/>
                  </a:lnTo>
                  <a:lnTo>
                    <a:pt x="1024197" y="713046"/>
                  </a:lnTo>
                  <a:lnTo>
                    <a:pt x="1038388" y="669116"/>
                  </a:lnTo>
                  <a:lnTo>
                    <a:pt x="1048756" y="623603"/>
                  </a:lnTo>
                  <a:lnTo>
                    <a:pt x="1055114" y="576693"/>
                  </a:lnTo>
                  <a:lnTo>
                    <a:pt x="1057275" y="528574"/>
                  </a:lnTo>
                  <a:lnTo>
                    <a:pt x="1055114" y="480474"/>
                  </a:lnTo>
                  <a:lnTo>
                    <a:pt x="1048756" y="433582"/>
                  </a:lnTo>
                  <a:lnTo>
                    <a:pt x="1038388" y="388084"/>
                  </a:lnTo>
                  <a:lnTo>
                    <a:pt x="1024197" y="344168"/>
                  </a:lnTo>
                  <a:lnTo>
                    <a:pt x="1006369" y="302020"/>
                  </a:lnTo>
                  <a:lnTo>
                    <a:pt x="985091" y="261826"/>
                  </a:lnTo>
                  <a:lnTo>
                    <a:pt x="960551" y="223775"/>
                  </a:lnTo>
                  <a:lnTo>
                    <a:pt x="932935" y="188052"/>
                  </a:lnTo>
                  <a:lnTo>
                    <a:pt x="902430" y="154844"/>
                  </a:lnTo>
                  <a:lnTo>
                    <a:pt x="869222" y="124339"/>
                  </a:lnTo>
                  <a:lnTo>
                    <a:pt x="833499" y="96723"/>
                  </a:lnTo>
                  <a:lnTo>
                    <a:pt x="795448" y="72183"/>
                  </a:lnTo>
                  <a:lnTo>
                    <a:pt x="755254" y="50905"/>
                  </a:lnTo>
                  <a:lnTo>
                    <a:pt x="713106" y="33077"/>
                  </a:lnTo>
                  <a:lnTo>
                    <a:pt x="669190" y="18886"/>
                  </a:lnTo>
                  <a:lnTo>
                    <a:pt x="623692" y="8518"/>
                  </a:lnTo>
                  <a:lnTo>
                    <a:pt x="576800" y="2160"/>
                  </a:lnTo>
                  <a:lnTo>
                    <a:pt x="528701" y="0"/>
                  </a:lnTo>
                  <a:close/>
                </a:path>
              </a:pathLst>
            </a:custGeom>
            <a:solidFill>
              <a:srgbClr val="FFB600">
                <a:alpha val="79606"/>
              </a:srgbClr>
            </a:solidFill>
          </p:spPr>
          <p:txBody>
            <a:bodyPr wrap="square" lIns="0" tIns="0" rIns="0" bIns="0" rtlCol="0"/>
            <a:lstStyle/>
            <a:p>
              <a:endParaRPr/>
            </a:p>
          </p:txBody>
        </p:sp>
      </p:grpSp>
      <p:sp>
        <p:nvSpPr>
          <p:cNvPr id="6" name="object 6"/>
          <p:cNvSpPr/>
          <p:nvPr/>
        </p:nvSpPr>
        <p:spPr>
          <a:xfrm>
            <a:off x="1704975" y="0"/>
            <a:ext cx="304800" cy="171450"/>
          </a:xfrm>
          <a:custGeom>
            <a:avLst/>
            <a:gdLst/>
            <a:ahLst/>
            <a:cxnLst/>
            <a:rect l="l" t="t" r="r" b="b"/>
            <a:pathLst>
              <a:path w="304800" h="171450">
                <a:moveTo>
                  <a:pt x="301729" y="0"/>
                </a:moveTo>
                <a:lnTo>
                  <a:pt x="3070" y="0"/>
                </a:lnTo>
                <a:lnTo>
                  <a:pt x="0" y="19050"/>
                </a:lnTo>
                <a:lnTo>
                  <a:pt x="7766" y="67232"/>
                </a:lnTo>
                <a:lnTo>
                  <a:pt x="29394" y="109069"/>
                </a:lnTo>
                <a:lnTo>
                  <a:pt x="62380" y="142055"/>
                </a:lnTo>
                <a:lnTo>
                  <a:pt x="104217" y="163683"/>
                </a:lnTo>
                <a:lnTo>
                  <a:pt x="152400" y="171450"/>
                </a:lnTo>
                <a:lnTo>
                  <a:pt x="200582" y="163683"/>
                </a:lnTo>
                <a:lnTo>
                  <a:pt x="242419" y="142055"/>
                </a:lnTo>
                <a:lnTo>
                  <a:pt x="275405" y="109069"/>
                </a:lnTo>
                <a:lnTo>
                  <a:pt x="297033" y="67232"/>
                </a:lnTo>
                <a:lnTo>
                  <a:pt x="304800" y="19050"/>
                </a:lnTo>
                <a:lnTo>
                  <a:pt x="301729" y="0"/>
                </a:lnTo>
                <a:close/>
              </a:path>
            </a:pathLst>
          </a:custGeom>
          <a:solidFill>
            <a:srgbClr val="FF9654"/>
          </a:solidFill>
        </p:spPr>
        <p:txBody>
          <a:bodyPr wrap="square" lIns="0" tIns="0" rIns="0" bIns="0" rtlCol="0"/>
          <a:lstStyle/>
          <a:p>
            <a:endParaRPr/>
          </a:p>
        </p:txBody>
      </p:sp>
      <p:sp>
        <p:nvSpPr>
          <p:cNvPr id="7" name="object 7"/>
          <p:cNvSpPr/>
          <p:nvPr/>
        </p:nvSpPr>
        <p:spPr>
          <a:xfrm>
            <a:off x="228600" y="2886075"/>
            <a:ext cx="609600" cy="609600"/>
          </a:xfrm>
          <a:custGeom>
            <a:avLst/>
            <a:gdLst/>
            <a:ahLst/>
            <a:cxnLst/>
            <a:rect l="l" t="t" r="r" b="b"/>
            <a:pathLst>
              <a:path w="609600" h="609600">
                <a:moveTo>
                  <a:pt x="304800" y="0"/>
                </a:moveTo>
                <a:lnTo>
                  <a:pt x="255359" y="3990"/>
                </a:lnTo>
                <a:lnTo>
                  <a:pt x="208458" y="15544"/>
                </a:lnTo>
                <a:lnTo>
                  <a:pt x="164725" y="34032"/>
                </a:lnTo>
                <a:lnTo>
                  <a:pt x="124788" y="58826"/>
                </a:lnTo>
                <a:lnTo>
                  <a:pt x="89273" y="89296"/>
                </a:lnTo>
                <a:lnTo>
                  <a:pt x="58808" y="124815"/>
                </a:lnTo>
                <a:lnTo>
                  <a:pt x="34020" y="164753"/>
                </a:lnTo>
                <a:lnTo>
                  <a:pt x="15538" y="208483"/>
                </a:lnTo>
                <a:lnTo>
                  <a:pt x="3989" y="255374"/>
                </a:lnTo>
                <a:lnTo>
                  <a:pt x="0" y="304800"/>
                </a:lnTo>
                <a:lnTo>
                  <a:pt x="3989" y="354225"/>
                </a:lnTo>
                <a:lnTo>
                  <a:pt x="15538" y="401116"/>
                </a:lnTo>
                <a:lnTo>
                  <a:pt x="34020" y="444846"/>
                </a:lnTo>
                <a:lnTo>
                  <a:pt x="58808" y="484784"/>
                </a:lnTo>
                <a:lnTo>
                  <a:pt x="89273" y="520303"/>
                </a:lnTo>
                <a:lnTo>
                  <a:pt x="124788" y="550773"/>
                </a:lnTo>
                <a:lnTo>
                  <a:pt x="164725" y="575567"/>
                </a:lnTo>
                <a:lnTo>
                  <a:pt x="208458" y="594055"/>
                </a:lnTo>
                <a:lnTo>
                  <a:pt x="255359" y="605609"/>
                </a:lnTo>
                <a:lnTo>
                  <a:pt x="304800" y="609600"/>
                </a:lnTo>
                <a:lnTo>
                  <a:pt x="354240" y="605609"/>
                </a:lnTo>
                <a:lnTo>
                  <a:pt x="401141" y="594055"/>
                </a:lnTo>
                <a:lnTo>
                  <a:pt x="444874" y="575567"/>
                </a:lnTo>
                <a:lnTo>
                  <a:pt x="484811" y="550773"/>
                </a:lnTo>
                <a:lnTo>
                  <a:pt x="520326" y="520303"/>
                </a:lnTo>
                <a:lnTo>
                  <a:pt x="550791" y="484784"/>
                </a:lnTo>
                <a:lnTo>
                  <a:pt x="575579" y="444846"/>
                </a:lnTo>
                <a:lnTo>
                  <a:pt x="594061" y="401116"/>
                </a:lnTo>
                <a:lnTo>
                  <a:pt x="605610" y="354225"/>
                </a:lnTo>
                <a:lnTo>
                  <a:pt x="609600" y="304800"/>
                </a:lnTo>
                <a:lnTo>
                  <a:pt x="605610" y="255374"/>
                </a:lnTo>
                <a:lnTo>
                  <a:pt x="594061" y="208483"/>
                </a:lnTo>
                <a:lnTo>
                  <a:pt x="575579" y="164753"/>
                </a:lnTo>
                <a:lnTo>
                  <a:pt x="550791" y="124815"/>
                </a:lnTo>
                <a:lnTo>
                  <a:pt x="520326" y="89296"/>
                </a:lnTo>
                <a:lnTo>
                  <a:pt x="484811" y="58826"/>
                </a:lnTo>
                <a:lnTo>
                  <a:pt x="444874" y="34032"/>
                </a:lnTo>
                <a:lnTo>
                  <a:pt x="401141" y="15544"/>
                </a:lnTo>
                <a:lnTo>
                  <a:pt x="354240" y="3990"/>
                </a:lnTo>
                <a:lnTo>
                  <a:pt x="304800" y="0"/>
                </a:lnTo>
                <a:close/>
              </a:path>
            </a:pathLst>
          </a:custGeom>
          <a:solidFill>
            <a:srgbClr val="FB4540">
              <a:alpha val="78823"/>
            </a:srgbClr>
          </a:solidFill>
        </p:spPr>
        <p:txBody>
          <a:bodyPr wrap="square" lIns="0" tIns="0" rIns="0" bIns="0" rtlCol="0"/>
          <a:lstStyle/>
          <a:p>
            <a:endParaRPr/>
          </a:p>
        </p:txBody>
      </p:sp>
      <p:pic>
        <p:nvPicPr>
          <p:cNvPr id="8" name="object 8"/>
          <p:cNvPicPr/>
          <p:nvPr/>
        </p:nvPicPr>
        <p:blipFill>
          <a:blip r:embed="rId2" cstate="print"/>
          <a:stretch>
            <a:fillRect/>
          </a:stretch>
        </p:blipFill>
        <p:spPr>
          <a:xfrm>
            <a:off x="1524000" y="314325"/>
            <a:ext cx="209550" cy="219075"/>
          </a:xfrm>
          <a:prstGeom prst="rect">
            <a:avLst/>
          </a:prstGeom>
        </p:spPr>
      </p:pic>
      <p:sp>
        <p:nvSpPr>
          <p:cNvPr id="9" name="object 9"/>
          <p:cNvSpPr/>
          <p:nvPr/>
        </p:nvSpPr>
        <p:spPr>
          <a:xfrm>
            <a:off x="7848600" y="4171950"/>
            <a:ext cx="1095375" cy="971550"/>
          </a:xfrm>
          <a:custGeom>
            <a:avLst/>
            <a:gdLst/>
            <a:ahLst/>
            <a:cxnLst/>
            <a:rect l="l" t="t" r="r" b="b"/>
            <a:pathLst>
              <a:path w="1095375" h="971550">
                <a:moveTo>
                  <a:pt x="547751" y="0"/>
                </a:moveTo>
                <a:lnTo>
                  <a:pt x="500489" y="2010"/>
                </a:lnTo>
                <a:lnTo>
                  <a:pt x="454343" y="7931"/>
                </a:lnTo>
                <a:lnTo>
                  <a:pt x="409478" y="17600"/>
                </a:lnTo>
                <a:lnTo>
                  <a:pt x="366059" y="30850"/>
                </a:lnTo>
                <a:lnTo>
                  <a:pt x="324249" y="47519"/>
                </a:lnTo>
                <a:lnTo>
                  <a:pt x="284213" y="67440"/>
                </a:lnTo>
                <a:lnTo>
                  <a:pt x="246116" y="90451"/>
                </a:lnTo>
                <a:lnTo>
                  <a:pt x="210121" y="116387"/>
                </a:lnTo>
                <a:lnTo>
                  <a:pt x="176394" y="145083"/>
                </a:lnTo>
                <a:lnTo>
                  <a:pt x="145099" y="176375"/>
                </a:lnTo>
                <a:lnTo>
                  <a:pt x="116400" y="210098"/>
                </a:lnTo>
                <a:lnTo>
                  <a:pt x="90461" y="246088"/>
                </a:lnTo>
                <a:lnTo>
                  <a:pt x="67448" y="284181"/>
                </a:lnTo>
                <a:lnTo>
                  <a:pt x="47524" y="324212"/>
                </a:lnTo>
                <a:lnTo>
                  <a:pt x="30853" y="366017"/>
                </a:lnTo>
                <a:lnTo>
                  <a:pt x="17601" y="409432"/>
                </a:lnTo>
                <a:lnTo>
                  <a:pt x="7932" y="454291"/>
                </a:lnTo>
                <a:lnTo>
                  <a:pt x="2010" y="500431"/>
                </a:lnTo>
                <a:lnTo>
                  <a:pt x="0" y="547687"/>
                </a:lnTo>
                <a:lnTo>
                  <a:pt x="2010" y="594944"/>
                </a:lnTo>
                <a:lnTo>
                  <a:pt x="7932" y="641084"/>
                </a:lnTo>
                <a:lnTo>
                  <a:pt x="17601" y="685944"/>
                </a:lnTo>
                <a:lnTo>
                  <a:pt x="30853" y="729358"/>
                </a:lnTo>
                <a:lnTo>
                  <a:pt x="47524" y="771163"/>
                </a:lnTo>
                <a:lnTo>
                  <a:pt x="67448" y="811194"/>
                </a:lnTo>
                <a:lnTo>
                  <a:pt x="90461" y="849287"/>
                </a:lnTo>
                <a:lnTo>
                  <a:pt x="116400" y="885277"/>
                </a:lnTo>
                <a:lnTo>
                  <a:pt x="145099" y="919001"/>
                </a:lnTo>
                <a:lnTo>
                  <a:pt x="176394" y="950292"/>
                </a:lnTo>
                <a:lnTo>
                  <a:pt x="201377" y="971548"/>
                </a:lnTo>
                <a:lnTo>
                  <a:pt x="894020" y="971548"/>
                </a:lnTo>
                <a:lnTo>
                  <a:pt x="950289" y="919001"/>
                </a:lnTo>
                <a:lnTo>
                  <a:pt x="978984" y="885277"/>
                </a:lnTo>
                <a:lnTo>
                  <a:pt x="1004919" y="849287"/>
                </a:lnTo>
                <a:lnTo>
                  <a:pt x="1027930" y="811194"/>
                </a:lnTo>
                <a:lnTo>
                  <a:pt x="1047853" y="771163"/>
                </a:lnTo>
                <a:lnTo>
                  <a:pt x="1064522" y="729358"/>
                </a:lnTo>
                <a:lnTo>
                  <a:pt x="1077773" y="685944"/>
                </a:lnTo>
                <a:lnTo>
                  <a:pt x="1087442" y="641084"/>
                </a:lnTo>
                <a:lnTo>
                  <a:pt x="1093364" y="594944"/>
                </a:lnTo>
                <a:lnTo>
                  <a:pt x="1095375" y="547687"/>
                </a:lnTo>
                <a:lnTo>
                  <a:pt x="1093364" y="500431"/>
                </a:lnTo>
                <a:lnTo>
                  <a:pt x="1087442" y="454291"/>
                </a:lnTo>
                <a:lnTo>
                  <a:pt x="1077773" y="409432"/>
                </a:lnTo>
                <a:lnTo>
                  <a:pt x="1064522" y="366017"/>
                </a:lnTo>
                <a:lnTo>
                  <a:pt x="1047853" y="324212"/>
                </a:lnTo>
                <a:lnTo>
                  <a:pt x="1027930" y="284181"/>
                </a:lnTo>
                <a:lnTo>
                  <a:pt x="1004919" y="246088"/>
                </a:lnTo>
                <a:lnTo>
                  <a:pt x="978984" y="210098"/>
                </a:lnTo>
                <a:lnTo>
                  <a:pt x="950289" y="176375"/>
                </a:lnTo>
                <a:lnTo>
                  <a:pt x="918998" y="145083"/>
                </a:lnTo>
                <a:lnTo>
                  <a:pt x="885277" y="116387"/>
                </a:lnTo>
                <a:lnTo>
                  <a:pt x="849290" y="90451"/>
                </a:lnTo>
                <a:lnTo>
                  <a:pt x="811202" y="67440"/>
                </a:lnTo>
                <a:lnTo>
                  <a:pt x="771176" y="47519"/>
                </a:lnTo>
                <a:lnTo>
                  <a:pt x="729378" y="30850"/>
                </a:lnTo>
                <a:lnTo>
                  <a:pt x="685972" y="17600"/>
                </a:lnTo>
                <a:lnTo>
                  <a:pt x="641122" y="7931"/>
                </a:lnTo>
                <a:lnTo>
                  <a:pt x="594993" y="2010"/>
                </a:lnTo>
                <a:lnTo>
                  <a:pt x="547751" y="0"/>
                </a:lnTo>
                <a:close/>
              </a:path>
            </a:pathLst>
          </a:custGeom>
          <a:solidFill>
            <a:srgbClr val="01BCC6"/>
          </a:solidFill>
        </p:spPr>
        <p:txBody>
          <a:bodyPr wrap="square" lIns="0" tIns="0" rIns="0" bIns="0" rtlCol="0"/>
          <a:lstStyle/>
          <a:p>
            <a:endParaRPr/>
          </a:p>
        </p:txBody>
      </p:sp>
      <p:sp>
        <p:nvSpPr>
          <p:cNvPr id="10" name="object 10"/>
          <p:cNvSpPr/>
          <p:nvPr/>
        </p:nvSpPr>
        <p:spPr>
          <a:xfrm>
            <a:off x="8505825" y="2981325"/>
            <a:ext cx="638175" cy="771525"/>
          </a:xfrm>
          <a:custGeom>
            <a:avLst/>
            <a:gdLst/>
            <a:ahLst/>
            <a:cxnLst/>
            <a:rect l="l" t="t" r="r" b="b"/>
            <a:pathLst>
              <a:path w="638175" h="771525">
                <a:moveTo>
                  <a:pt x="385825" y="0"/>
                </a:moveTo>
                <a:lnTo>
                  <a:pt x="337424" y="3005"/>
                </a:lnTo>
                <a:lnTo>
                  <a:pt x="290818" y="11781"/>
                </a:lnTo>
                <a:lnTo>
                  <a:pt x="246369" y="25966"/>
                </a:lnTo>
                <a:lnTo>
                  <a:pt x="204438" y="45197"/>
                </a:lnTo>
                <a:lnTo>
                  <a:pt x="165386" y="69114"/>
                </a:lnTo>
                <a:lnTo>
                  <a:pt x="129575" y="97354"/>
                </a:lnTo>
                <a:lnTo>
                  <a:pt x="97366" y="129555"/>
                </a:lnTo>
                <a:lnTo>
                  <a:pt x="69121" y="165356"/>
                </a:lnTo>
                <a:lnTo>
                  <a:pt x="45201" y="204396"/>
                </a:lnTo>
                <a:lnTo>
                  <a:pt x="25968" y="246311"/>
                </a:lnTo>
                <a:lnTo>
                  <a:pt x="11782" y="290741"/>
                </a:lnTo>
                <a:lnTo>
                  <a:pt x="3005" y="337324"/>
                </a:lnTo>
                <a:lnTo>
                  <a:pt x="0" y="385699"/>
                </a:lnTo>
                <a:lnTo>
                  <a:pt x="3005" y="434100"/>
                </a:lnTo>
                <a:lnTo>
                  <a:pt x="11782" y="480706"/>
                </a:lnTo>
                <a:lnTo>
                  <a:pt x="25968" y="525155"/>
                </a:lnTo>
                <a:lnTo>
                  <a:pt x="45201" y="567086"/>
                </a:lnTo>
                <a:lnTo>
                  <a:pt x="69121" y="606138"/>
                </a:lnTo>
                <a:lnTo>
                  <a:pt x="97366" y="641949"/>
                </a:lnTo>
                <a:lnTo>
                  <a:pt x="129575" y="674158"/>
                </a:lnTo>
                <a:lnTo>
                  <a:pt x="165386" y="702403"/>
                </a:lnTo>
                <a:lnTo>
                  <a:pt x="204438" y="726323"/>
                </a:lnTo>
                <a:lnTo>
                  <a:pt x="246369" y="745556"/>
                </a:lnTo>
                <a:lnTo>
                  <a:pt x="290818" y="759742"/>
                </a:lnTo>
                <a:lnTo>
                  <a:pt x="337424" y="768519"/>
                </a:lnTo>
                <a:lnTo>
                  <a:pt x="385825" y="771525"/>
                </a:lnTo>
                <a:lnTo>
                  <a:pt x="434200" y="768519"/>
                </a:lnTo>
                <a:lnTo>
                  <a:pt x="480783" y="759742"/>
                </a:lnTo>
                <a:lnTo>
                  <a:pt x="525213" y="745556"/>
                </a:lnTo>
                <a:lnTo>
                  <a:pt x="567128" y="726323"/>
                </a:lnTo>
                <a:lnTo>
                  <a:pt x="606168" y="702403"/>
                </a:lnTo>
                <a:lnTo>
                  <a:pt x="638175" y="677151"/>
                </a:lnTo>
                <a:lnTo>
                  <a:pt x="638175" y="94361"/>
                </a:lnTo>
                <a:lnTo>
                  <a:pt x="606168" y="69114"/>
                </a:lnTo>
                <a:lnTo>
                  <a:pt x="567128" y="45197"/>
                </a:lnTo>
                <a:lnTo>
                  <a:pt x="525213" y="25966"/>
                </a:lnTo>
                <a:lnTo>
                  <a:pt x="480783" y="11781"/>
                </a:lnTo>
                <a:lnTo>
                  <a:pt x="434200" y="3005"/>
                </a:lnTo>
                <a:lnTo>
                  <a:pt x="385825" y="0"/>
                </a:lnTo>
                <a:close/>
              </a:path>
            </a:pathLst>
          </a:custGeom>
          <a:solidFill>
            <a:srgbClr val="FFB600"/>
          </a:solidFill>
        </p:spPr>
        <p:txBody>
          <a:bodyPr wrap="square" lIns="0" tIns="0" rIns="0" bIns="0" rtlCol="0"/>
          <a:lstStyle/>
          <a:p>
            <a:endParaRPr/>
          </a:p>
        </p:txBody>
      </p:sp>
      <p:sp>
        <p:nvSpPr>
          <p:cNvPr id="11" name="object 11"/>
          <p:cNvSpPr/>
          <p:nvPr/>
        </p:nvSpPr>
        <p:spPr>
          <a:xfrm>
            <a:off x="8096250" y="3971925"/>
            <a:ext cx="409575" cy="419100"/>
          </a:xfrm>
          <a:custGeom>
            <a:avLst/>
            <a:gdLst/>
            <a:ahLst/>
            <a:cxnLst/>
            <a:rect l="l" t="t" r="r" b="b"/>
            <a:pathLst>
              <a:path w="409575" h="419100">
                <a:moveTo>
                  <a:pt x="204850" y="0"/>
                </a:moveTo>
                <a:lnTo>
                  <a:pt x="157873" y="5534"/>
                </a:lnTo>
                <a:lnTo>
                  <a:pt x="114753" y="21298"/>
                </a:lnTo>
                <a:lnTo>
                  <a:pt x="76718" y="46034"/>
                </a:lnTo>
                <a:lnTo>
                  <a:pt x="44996" y="78485"/>
                </a:lnTo>
                <a:lnTo>
                  <a:pt x="20817" y="117393"/>
                </a:lnTo>
                <a:lnTo>
                  <a:pt x="5409" y="161500"/>
                </a:lnTo>
                <a:lnTo>
                  <a:pt x="0" y="209550"/>
                </a:lnTo>
                <a:lnTo>
                  <a:pt x="5409" y="257599"/>
                </a:lnTo>
                <a:lnTo>
                  <a:pt x="20817" y="301706"/>
                </a:lnTo>
                <a:lnTo>
                  <a:pt x="44996" y="340614"/>
                </a:lnTo>
                <a:lnTo>
                  <a:pt x="76718" y="373065"/>
                </a:lnTo>
                <a:lnTo>
                  <a:pt x="114753" y="397801"/>
                </a:lnTo>
                <a:lnTo>
                  <a:pt x="157873" y="413565"/>
                </a:lnTo>
                <a:lnTo>
                  <a:pt x="204850" y="419100"/>
                </a:lnTo>
                <a:lnTo>
                  <a:pt x="251781" y="413565"/>
                </a:lnTo>
                <a:lnTo>
                  <a:pt x="294867" y="397801"/>
                </a:lnTo>
                <a:lnTo>
                  <a:pt x="332880" y="373065"/>
                </a:lnTo>
                <a:lnTo>
                  <a:pt x="364588" y="340614"/>
                </a:lnTo>
                <a:lnTo>
                  <a:pt x="388760" y="301706"/>
                </a:lnTo>
                <a:lnTo>
                  <a:pt x="404166" y="257599"/>
                </a:lnTo>
                <a:lnTo>
                  <a:pt x="409575" y="209550"/>
                </a:lnTo>
                <a:lnTo>
                  <a:pt x="404166" y="161500"/>
                </a:lnTo>
                <a:lnTo>
                  <a:pt x="388760" y="117393"/>
                </a:lnTo>
                <a:lnTo>
                  <a:pt x="364588" y="78485"/>
                </a:lnTo>
                <a:lnTo>
                  <a:pt x="332880" y="46034"/>
                </a:lnTo>
                <a:lnTo>
                  <a:pt x="294867" y="21298"/>
                </a:lnTo>
                <a:lnTo>
                  <a:pt x="251781" y="5534"/>
                </a:lnTo>
                <a:lnTo>
                  <a:pt x="204850" y="0"/>
                </a:lnTo>
                <a:close/>
              </a:path>
            </a:pathLst>
          </a:custGeom>
          <a:solidFill>
            <a:srgbClr val="FB4540">
              <a:alpha val="78823"/>
            </a:srgbClr>
          </a:solidFill>
        </p:spPr>
        <p:txBody>
          <a:bodyPr wrap="square" lIns="0" tIns="0" rIns="0" bIns="0" rtlCol="0"/>
          <a:lstStyle/>
          <a:p>
            <a:endParaRPr/>
          </a:p>
        </p:txBody>
      </p:sp>
      <p:pic>
        <p:nvPicPr>
          <p:cNvPr id="12" name="object 12"/>
          <p:cNvPicPr/>
          <p:nvPr/>
        </p:nvPicPr>
        <p:blipFill>
          <a:blip r:embed="rId3" cstate="print"/>
          <a:stretch>
            <a:fillRect/>
          </a:stretch>
        </p:blipFill>
        <p:spPr>
          <a:xfrm>
            <a:off x="8620125" y="3876675"/>
            <a:ext cx="219075" cy="209550"/>
          </a:xfrm>
          <a:prstGeom prst="rect">
            <a:avLst/>
          </a:prstGeom>
        </p:spPr>
      </p:pic>
      <p:pic>
        <p:nvPicPr>
          <p:cNvPr id="13" name="object 13"/>
          <p:cNvPicPr/>
          <p:nvPr/>
        </p:nvPicPr>
        <p:blipFill>
          <a:blip r:embed="rId4" cstate="print"/>
          <a:stretch>
            <a:fillRect/>
          </a:stretch>
        </p:blipFill>
        <p:spPr>
          <a:xfrm>
            <a:off x="7553325" y="4800600"/>
            <a:ext cx="209550" cy="209550"/>
          </a:xfrm>
          <a:prstGeom prst="rect">
            <a:avLst/>
          </a:prstGeom>
        </p:spPr>
      </p:pic>
      <p:pic>
        <p:nvPicPr>
          <p:cNvPr id="14" name="object 14"/>
          <p:cNvPicPr/>
          <p:nvPr/>
        </p:nvPicPr>
        <p:blipFill>
          <a:blip r:embed="rId5" cstate="print"/>
          <a:stretch>
            <a:fillRect/>
          </a:stretch>
        </p:blipFill>
        <p:spPr>
          <a:xfrm>
            <a:off x="7324725" y="4676775"/>
            <a:ext cx="95250" cy="95250"/>
          </a:xfrm>
          <a:prstGeom prst="rect">
            <a:avLst/>
          </a:prstGeom>
        </p:spPr>
      </p:pic>
      <p:pic>
        <p:nvPicPr>
          <p:cNvPr id="15" name="object 15"/>
          <p:cNvPicPr/>
          <p:nvPr/>
        </p:nvPicPr>
        <p:blipFill>
          <a:blip r:embed="rId6" cstate="print"/>
          <a:stretch>
            <a:fillRect/>
          </a:stretch>
        </p:blipFill>
        <p:spPr>
          <a:xfrm>
            <a:off x="95250" y="2886075"/>
            <a:ext cx="95250" cy="95250"/>
          </a:xfrm>
          <a:prstGeom prst="rect">
            <a:avLst/>
          </a:prstGeom>
        </p:spPr>
      </p:pic>
      <p:sp>
        <p:nvSpPr>
          <p:cNvPr id="16" name="object 16"/>
          <p:cNvSpPr/>
          <p:nvPr/>
        </p:nvSpPr>
        <p:spPr>
          <a:xfrm>
            <a:off x="8729726" y="3205226"/>
            <a:ext cx="342900" cy="333375"/>
          </a:xfrm>
          <a:custGeom>
            <a:avLst/>
            <a:gdLst/>
            <a:ahLst/>
            <a:cxnLst/>
            <a:rect l="l" t="t" r="r" b="b"/>
            <a:pathLst>
              <a:path w="342900" h="333375">
                <a:moveTo>
                  <a:pt x="300100" y="83566"/>
                </a:moveTo>
                <a:lnTo>
                  <a:pt x="303783" y="80010"/>
                </a:lnTo>
                <a:lnTo>
                  <a:pt x="307975" y="77978"/>
                </a:lnTo>
                <a:lnTo>
                  <a:pt x="312547" y="76454"/>
                </a:lnTo>
                <a:lnTo>
                  <a:pt x="316738" y="75437"/>
                </a:lnTo>
                <a:lnTo>
                  <a:pt x="321437" y="74422"/>
                </a:lnTo>
                <a:lnTo>
                  <a:pt x="326135" y="72390"/>
                </a:lnTo>
                <a:lnTo>
                  <a:pt x="330326" y="69850"/>
                </a:lnTo>
                <a:lnTo>
                  <a:pt x="335025" y="66293"/>
                </a:lnTo>
                <a:lnTo>
                  <a:pt x="338708" y="62230"/>
                </a:lnTo>
                <a:lnTo>
                  <a:pt x="340741" y="57657"/>
                </a:lnTo>
                <a:lnTo>
                  <a:pt x="342265" y="52705"/>
                </a:lnTo>
                <a:lnTo>
                  <a:pt x="342773" y="47117"/>
                </a:lnTo>
                <a:lnTo>
                  <a:pt x="327659" y="14605"/>
                </a:lnTo>
                <a:lnTo>
                  <a:pt x="294385" y="0"/>
                </a:lnTo>
                <a:lnTo>
                  <a:pt x="288671" y="507"/>
                </a:lnTo>
                <a:lnTo>
                  <a:pt x="283464" y="2031"/>
                </a:lnTo>
                <a:lnTo>
                  <a:pt x="278765" y="4063"/>
                </a:lnTo>
                <a:lnTo>
                  <a:pt x="274574" y="7493"/>
                </a:lnTo>
                <a:lnTo>
                  <a:pt x="270891" y="11556"/>
                </a:lnTo>
                <a:lnTo>
                  <a:pt x="268350" y="16129"/>
                </a:lnTo>
                <a:lnTo>
                  <a:pt x="266700" y="20193"/>
                </a:lnTo>
                <a:lnTo>
                  <a:pt x="265683" y="24765"/>
                </a:lnTo>
                <a:lnTo>
                  <a:pt x="264159" y="29337"/>
                </a:lnTo>
                <a:lnTo>
                  <a:pt x="262635" y="33400"/>
                </a:lnTo>
                <a:lnTo>
                  <a:pt x="260476" y="37973"/>
                </a:lnTo>
                <a:lnTo>
                  <a:pt x="256794" y="41529"/>
                </a:lnTo>
                <a:lnTo>
                  <a:pt x="251078" y="47117"/>
                </a:lnTo>
                <a:lnTo>
                  <a:pt x="245872" y="50546"/>
                </a:lnTo>
                <a:lnTo>
                  <a:pt x="241173" y="52705"/>
                </a:lnTo>
                <a:lnTo>
                  <a:pt x="236981" y="53593"/>
                </a:lnTo>
                <a:lnTo>
                  <a:pt x="232918" y="53593"/>
                </a:lnTo>
                <a:lnTo>
                  <a:pt x="229234" y="52705"/>
                </a:lnTo>
                <a:lnTo>
                  <a:pt x="225551" y="50165"/>
                </a:lnTo>
                <a:lnTo>
                  <a:pt x="221869" y="47625"/>
                </a:lnTo>
                <a:lnTo>
                  <a:pt x="218313" y="43561"/>
                </a:lnTo>
                <a:lnTo>
                  <a:pt x="214629" y="39497"/>
                </a:lnTo>
                <a:lnTo>
                  <a:pt x="206882" y="29337"/>
                </a:lnTo>
                <a:lnTo>
                  <a:pt x="197484" y="18161"/>
                </a:lnTo>
                <a:lnTo>
                  <a:pt x="192277" y="12065"/>
                </a:lnTo>
                <a:lnTo>
                  <a:pt x="186563" y="5968"/>
                </a:lnTo>
                <a:lnTo>
                  <a:pt x="183388" y="3556"/>
                </a:lnTo>
                <a:lnTo>
                  <a:pt x="179197" y="1524"/>
                </a:lnTo>
                <a:lnTo>
                  <a:pt x="175514" y="507"/>
                </a:lnTo>
                <a:lnTo>
                  <a:pt x="171450" y="0"/>
                </a:lnTo>
                <a:lnTo>
                  <a:pt x="144272" y="15621"/>
                </a:lnTo>
                <a:lnTo>
                  <a:pt x="137541" y="20193"/>
                </a:lnTo>
                <a:lnTo>
                  <a:pt x="113538" y="50165"/>
                </a:lnTo>
                <a:lnTo>
                  <a:pt x="112522" y="53086"/>
                </a:lnTo>
                <a:lnTo>
                  <a:pt x="112014" y="56134"/>
                </a:lnTo>
                <a:lnTo>
                  <a:pt x="112014" y="59181"/>
                </a:lnTo>
                <a:lnTo>
                  <a:pt x="119760" y="74930"/>
                </a:lnTo>
                <a:lnTo>
                  <a:pt x="123951" y="77978"/>
                </a:lnTo>
                <a:lnTo>
                  <a:pt x="128143" y="80010"/>
                </a:lnTo>
                <a:lnTo>
                  <a:pt x="132333" y="82042"/>
                </a:lnTo>
                <a:lnTo>
                  <a:pt x="154685" y="91693"/>
                </a:lnTo>
                <a:lnTo>
                  <a:pt x="158369" y="95757"/>
                </a:lnTo>
                <a:lnTo>
                  <a:pt x="160400" y="100203"/>
                </a:lnTo>
                <a:lnTo>
                  <a:pt x="162051" y="105282"/>
                </a:lnTo>
                <a:lnTo>
                  <a:pt x="162559" y="111379"/>
                </a:lnTo>
                <a:lnTo>
                  <a:pt x="162051" y="115443"/>
                </a:lnTo>
                <a:lnTo>
                  <a:pt x="161544" y="120015"/>
                </a:lnTo>
                <a:lnTo>
                  <a:pt x="159893" y="124079"/>
                </a:lnTo>
                <a:lnTo>
                  <a:pt x="158369" y="128143"/>
                </a:lnTo>
                <a:lnTo>
                  <a:pt x="156209" y="132206"/>
                </a:lnTo>
                <a:lnTo>
                  <a:pt x="153670" y="136271"/>
                </a:lnTo>
                <a:lnTo>
                  <a:pt x="150495" y="139826"/>
                </a:lnTo>
                <a:lnTo>
                  <a:pt x="147447" y="143256"/>
                </a:lnTo>
                <a:lnTo>
                  <a:pt x="143764" y="146304"/>
                </a:lnTo>
                <a:lnTo>
                  <a:pt x="140080" y="149351"/>
                </a:lnTo>
                <a:lnTo>
                  <a:pt x="136525" y="151384"/>
                </a:lnTo>
                <a:lnTo>
                  <a:pt x="132333" y="153924"/>
                </a:lnTo>
                <a:lnTo>
                  <a:pt x="128143" y="155448"/>
                </a:lnTo>
                <a:lnTo>
                  <a:pt x="123444" y="156972"/>
                </a:lnTo>
                <a:lnTo>
                  <a:pt x="118745" y="157480"/>
                </a:lnTo>
                <a:lnTo>
                  <a:pt x="114553" y="157987"/>
                </a:lnTo>
                <a:lnTo>
                  <a:pt x="108839" y="157480"/>
                </a:lnTo>
                <a:lnTo>
                  <a:pt x="103631" y="155956"/>
                </a:lnTo>
                <a:lnTo>
                  <a:pt x="98425" y="153924"/>
                </a:lnTo>
                <a:lnTo>
                  <a:pt x="94233" y="150368"/>
                </a:lnTo>
                <a:lnTo>
                  <a:pt x="90677" y="146304"/>
                </a:lnTo>
                <a:lnTo>
                  <a:pt x="88010" y="141859"/>
                </a:lnTo>
                <a:lnTo>
                  <a:pt x="86487" y="137287"/>
                </a:lnTo>
                <a:lnTo>
                  <a:pt x="84835" y="132715"/>
                </a:lnTo>
                <a:lnTo>
                  <a:pt x="83820" y="128650"/>
                </a:lnTo>
                <a:lnTo>
                  <a:pt x="82296" y="124587"/>
                </a:lnTo>
                <a:lnTo>
                  <a:pt x="80264" y="120523"/>
                </a:lnTo>
                <a:lnTo>
                  <a:pt x="77089" y="116459"/>
                </a:lnTo>
                <a:lnTo>
                  <a:pt x="60959" y="108838"/>
                </a:lnTo>
                <a:lnTo>
                  <a:pt x="57784" y="108838"/>
                </a:lnTo>
                <a:lnTo>
                  <a:pt x="54609" y="109347"/>
                </a:lnTo>
                <a:lnTo>
                  <a:pt x="51562" y="110362"/>
                </a:lnTo>
                <a:lnTo>
                  <a:pt x="47878" y="111379"/>
                </a:lnTo>
                <a:lnTo>
                  <a:pt x="16128" y="140335"/>
                </a:lnTo>
                <a:lnTo>
                  <a:pt x="11429" y="146304"/>
                </a:lnTo>
                <a:lnTo>
                  <a:pt x="7747" y="151892"/>
                </a:lnTo>
                <a:lnTo>
                  <a:pt x="2031" y="161544"/>
                </a:lnTo>
                <a:lnTo>
                  <a:pt x="507" y="164592"/>
                </a:lnTo>
                <a:lnTo>
                  <a:pt x="0" y="166624"/>
                </a:lnTo>
                <a:lnTo>
                  <a:pt x="507" y="170687"/>
                </a:lnTo>
                <a:lnTo>
                  <a:pt x="1524" y="174244"/>
                </a:lnTo>
                <a:lnTo>
                  <a:pt x="3555" y="178307"/>
                </a:lnTo>
                <a:lnTo>
                  <a:pt x="6223" y="181356"/>
                </a:lnTo>
                <a:lnTo>
                  <a:pt x="12446" y="186944"/>
                </a:lnTo>
                <a:lnTo>
                  <a:pt x="18669" y="191897"/>
                </a:lnTo>
                <a:lnTo>
                  <a:pt x="30225" y="201041"/>
                </a:lnTo>
                <a:lnTo>
                  <a:pt x="40640" y="208661"/>
                </a:lnTo>
                <a:lnTo>
                  <a:pt x="44703" y="212217"/>
                </a:lnTo>
                <a:lnTo>
                  <a:pt x="48895" y="215773"/>
                </a:lnTo>
                <a:lnTo>
                  <a:pt x="51562" y="219329"/>
                </a:lnTo>
                <a:lnTo>
                  <a:pt x="54101" y="222885"/>
                </a:lnTo>
                <a:lnTo>
                  <a:pt x="55245" y="226441"/>
                </a:lnTo>
                <a:lnTo>
                  <a:pt x="55245" y="230505"/>
                </a:lnTo>
                <a:lnTo>
                  <a:pt x="54101" y="234569"/>
                </a:lnTo>
                <a:lnTo>
                  <a:pt x="52070" y="239013"/>
                </a:lnTo>
                <a:lnTo>
                  <a:pt x="48387" y="244094"/>
                </a:lnTo>
                <a:lnTo>
                  <a:pt x="42672" y="249681"/>
                </a:lnTo>
                <a:lnTo>
                  <a:pt x="21335" y="258825"/>
                </a:lnTo>
                <a:lnTo>
                  <a:pt x="16637" y="260857"/>
                </a:lnTo>
                <a:lnTo>
                  <a:pt x="12446" y="263398"/>
                </a:lnTo>
                <a:lnTo>
                  <a:pt x="7747" y="266954"/>
                </a:lnTo>
                <a:lnTo>
                  <a:pt x="4191" y="271018"/>
                </a:lnTo>
                <a:lnTo>
                  <a:pt x="2031" y="275590"/>
                </a:lnTo>
                <a:lnTo>
                  <a:pt x="507" y="280543"/>
                </a:lnTo>
                <a:lnTo>
                  <a:pt x="0" y="286131"/>
                </a:lnTo>
                <a:lnTo>
                  <a:pt x="15113" y="318643"/>
                </a:lnTo>
                <a:lnTo>
                  <a:pt x="18669" y="321691"/>
                </a:lnTo>
                <a:lnTo>
                  <a:pt x="22351" y="324231"/>
                </a:lnTo>
                <a:lnTo>
                  <a:pt x="26543" y="326771"/>
                </a:lnTo>
                <a:lnTo>
                  <a:pt x="30733" y="329311"/>
                </a:lnTo>
                <a:lnTo>
                  <a:pt x="34925" y="330835"/>
                </a:lnTo>
                <a:lnTo>
                  <a:pt x="39624" y="332232"/>
                </a:lnTo>
                <a:lnTo>
                  <a:pt x="43688" y="332740"/>
                </a:lnTo>
                <a:lnTo>
                  <a:pt x="48387" y="333248"/>
                </a:lnTo>
                <a:lnTo>
                  <a:pt x="54101" y="332740"/>
                </a:lnTo>
                <a:lnTo>
                  <a:pt x="59308" y="331216"/>
                </a:lnTo>
                <a:lnTo>
                  <a:pt x="64007" y="329311"/>
                </a:lnTo>
                <a:lnTo>
                  <a:pt x="68199" y="325755"/>
                </a:lnTo>
                <a:lnTo>
                  <a:pt x="71881" y="321691"/>
                </a:lnTo>
                <a:lnTo>
                  <a:pt x="74422" y="317119"/>
                </a:lnTo>
                <a:lnTo>
                  <a:pt x="76073" y="313055"/>
                </a:lnTo>
                <a:lnTo>
                  <a:pt x="77089" y="308482"/>
                </a:lnTo>
                <a:lnTo>
                  <a:pt x="78613" y="303911"/>
                </a:lnTo>
                <a:lnTo>
                  <a:pt x="80264" y="299847"/>
                </a:lnTo>
                <a:lnTo>
                  <a:pt x="82296" y="295275"/>
                </a:lnTo>
                <a:lnTo>
                  <a:pt x="85978" y="291719"/>
                </a:lnTo>
                <a:lnTo>
                  <a:pt x="91694" y="286638"/>
                </a:lnTo>
                <a:lnTo>
                  <a:pt x="96900" y="282701"/>
                </a:lnTo>
                <a:lnTo>
                  <a:pt x="101600" y="280543"/>
                </a:lnTo>
                <a:lnTo>
                  <a:pt x="105791" y="279654"/>
                </a:lnTo>
                <a:lnTo>
                  <a:pt x="109854" y="279654"/>
                </a:lnTo>
                <a:lnTo>
                  <a:pt x="113538" y="280543"/>
                </a:lnTo>
                <a:lnTo>
                  <a:pt x="117221" y="283082"/>
                </a:lnTo>
                <a:lnTo>
                  <a:pt x="120903" y="285623"/>
                </a:lnTo>
                <a:lnTo>
                  <a:pt x="124459" y="289687"/>
                </a:lnTo>
                <a:lnTo>
                  <a:pt x="128143" y="293750"/>
                </a:lnTo>
                <a:lnTo>
                  <a:pt x="136017" y="303911"/>
                </a:lnTo>
                <a:lnTo>
                  <a:pt x="145288" y="315087"/>
                </a:lnTo>
                <a:lnTo>
                  <a:pt x="150495" y="321183"/>
                </a:lnTo>
                <a:lnTo>
                  <a:pt x="156209" y="327279"/>
                </a:lnTo>
                <a:lnTo>
                  <a:pt x="159384" y="329692"/>
                </a:lnTo>
                <a:lnTo>
                  <a:pt x="163575" y="331724"/>
                </a:lnTo>
                <a:lnTo>
                  <a:pt x="167258" y="332740"/>
                </a:lnTo>
                <a:lnTo>
                  <a:pt x="171450" y="333248"/>
                </a:lnTo>
                <a:lnTo>
                  <a:pt x="198500" y="317627"/>
                </a:lnTo>
                <a:lnTo>
                  <a:pt x="205231" y="313055"/>
                </a:lnTo>
                <a:lnTo>
                  <a:pt x="229234" y="283082"/>
                </a:lnTo>
                <a:lnTo>
                  <a:pt x="230250" y="280162"/>
                </a:lnTo>
                <a:lnTo>
                  <a:pt x="230758" y="277113"/>
                </a:lnTo>
                <a:lnTo>
                  <a:pt x="230758" y="274066"/>
                </a:lnTo>
                <a:lnTo>
                  <a:pt x="223012" y="258318"/>
                </a:lnTo>
                <a:lnTo>
                  <a:pt x="201041" y="249174"/>
                </a:lnTo>
                <a:lnTo>
                  <a:pt x="196469" y="247142"/>
                </a:lnTo>
                <a:lnTo>
                  <a:pt x="192277" y="245110"/>
                </a:lnTo>
                <a:lnTo>
                  <a:pt x="188087" y="241554"/>
                </a:lnTo>
                <a:lnTo>
                  <a:pt x="184403" y="237490"/>
                </a:lnTo>
                <a:lnTo>
                  <a:pt x="182372" y="233044"/>
                </a:lnTo>
                <a:lnTo>
                  <a:pt x="180721" y="227965"/>
                </a:lnTo>
                <a:lnTo>
                  <a:pt x="180213" y="221869"/>
                </a:lnTo>
                <a:lnTo>
                  <a:pt x="180721" y="217805"/>
                </a:lnTo>
                <a:lnTo>
                  <a:pt x="181228" y="213232"/>
                </a:lnTo>
                <a:lnTo>
                  <a:pt x="182879" y="209169"/>
                </a:lnTo>
                <a:lnTo>
                  <a:pt x="184403" y="205105"/>
                </a:lnTo>
                <a:lnTo>
                  <a:pt x="186563" y="201041"/>
                </a:lnTo>
                <a:lnTo>
                  <a:pt x="189102" y="196976"/>
                </a:lnTo>
                <a:lnTo>
                  <a:pt x="192277" y="193421"/>
                </a:lnTo>
                <a:lnTo>
                  <a:pt x="195325" y="189992"/>
                </a:lnTo>
                <a:lnTo>
                  <a:pt x="199008" y="186944"/>
                </a:lnTo>
                <a:lnTo>
                  <a:pt x="202692" y="184404"/>
                </a:lnTo>
                <a:lnTo>
                  <a:pt x="224027" y="175768"/>
                </a:lnTo>
                <a:lnTo>
                  <a:pt x="228219" y="175260"/>
                </a:lnTo>
                <a:lnTo>
                  <a:pt x="233933" y="175768"/>
                </a:lnTo>
                <a:lnTo>
                  <a:pt x="239141" y="177292"/>
                </a:lnTo>
                <a:lnTo>
                  <a:pt x="244348" y="179324"/>
                </a:lnTo>
                <a:lnTo>
                  <a:pt x="248539" y="182880"/>
                </a:lnTo>
                <a:lnTo>
                  <a:pt x="252222" y="186944"/>
                </a:lnTo>
                <a:lnTo>
                  <a:pt x="254762" y="191388"/>
                </a:lnTo>
                <a:lnTo>
                  <a:pt x="256285" y="195961"/>
                </a:lnTo>
                <a:lnTo>
                  <a:pt x="257937" y="200532"/>
                </a:lnTo>
                <a:lnTo>
                  <a:pt x="258952" y="204597"/>
                </a:lnTo>
                <a:lnTo>
                  <a:pt x="260476" y="208661"/>
                </a:lnTo>
                <a:lnTo>
                  <a:pt x="262635" y="212725"/>
                </a:lnTo>
                <a:lnTo>
                  <a:pt x="265683" y="216788"/>
                </a:lnTo>
                <a:lnTo>
                  <a:pt x="281813" y="224409"/>
                </a:lnTo>
                <a:lnTo>
                  <a:pt x="284988" y="224409"/>
                </a:lnTo>
                <a:lnTo>
                  <a:pt x="288163" y="223900"/>
                </a:lnTo>
                <a:lnTo>
                  <a:pt x="291210" y="222885"/>
                </a:lnTo>
                <a:lnTo>
                  <a:pt x="294894" y="221869"/>
                </a:lnTo>
                <a:lnTo>
                  <a:pt x="326644" y="192912"/>
                </a:lnTo>
                <a:lnTo>
                  <a:pt x="331343" y="186944"/>
                </a:lnTo>
                <a:lnTo>
                  <a:pt x="335025" y="181356"/>
                </a:lnTo>
                <a:lnTo>
                  <a:pt x="340741" y="171704"/>
                </a:lnTo>
                <a:lnTo>
                  <a:pt x="342265" y="168656"/>
                </a:lnTo>
                <a:lnTo>
                  <a:pt x="342773" y="166624"/>
                </a:lnTo>
                <a:lnTo>
                  <a:pt x="342265" y="162560"/>
                </a:lnTo>
                <a:lnTo>
                  <a:pt x="341249" y="159004"/>
                </a:lnTo>
                <a:lnTo>
                  <a:pt x="339217" y="154940"/>
                </a:lnTo>
                <a:lnTo>
                  <a:pt x="336550" y="151892"/>
                </a:lnTo>
                <a:lnTo>
                  <a:pt x="330326" y="146304"/>
                </a:lnTo>
                <a:lnTo>
                  <a:pt x="324103" y="141350"/>
                </a:lnTo>
                <a:lnTo>
                  <a:pt x="312547" y="132206"/>
                </a:lnTo>
                <a:lnTo>
                  <a:pt x="302132" y="124587"/>
                </a:lnTo>
                <a:lnTo>
                  <a:pt x="298069" y="121031"/>
                </a:lnTo>
                <a:lnTo>
                  <a:pt x="293877" y="117475"/>
                </a:lnTo>
                <a:lnTo>
                  <a:pt x="291210" y="113918"/>
                </a:lnTo>
                <a:lnTo>
                  <a:pt x="288671" y="110362"/>
                </a:lnTo>
                <a:lnTo>
                  <a:pt x="287654" y="106806"/>
                </a:lnTo>
                <a:lnTo>
                  <a:pt x="287654" y="102743"/>
                </a:lnTo>
                <a:lnTo>
                  <a:pt x="288671" y="98679"/>
                </a:lnTo>
                <a:lnTo>
                  <a:pt x="290702" y="94234"/>
                </a:lnTo>
                <a:lnTo>
                  <a:pt x="294385" y="89154"/>
                </a:lnTo>
                <a:lnTo>
                  <a:pt x="300100" y="83566"/>
                </a:lnTo>
                <a:close/>
              </a:path>
            </a:pathLst>
          </a:custGeom>
          <a:ln w="12174">
            <a:solidFill>
              <a:srgbClr val="01BCC6"/>
            </a:solidFill>
          </a:ln>
        </p:spPr>
        <p:txBody>
          <a:bodyPr wrap="square" lIns="0" tIns="0" rIns="0" bIns="0" rtlCol="0"/>
          <a:lstStyle/>
          <a:p>
            <a:endParaRPr/>
          </a:p>
        </p:txBody>
      </p:sp>
      <p:sp>
        <p:nvSpPr>
          <p:cNvPr id="17" name="object 17"/>
          <p:cNvSpPr/>
          <p:nvPr/>
        </p:nvSpPr>
        <p:spPr>
          <a:xfrm>
            <a:off x="8148701" y="4481538"/>
            <a:ext cx="504825" cy="476250"/>
          </a:xfrm>
          <a:custGeom>
            <a:avLst/>
            <a:gdLst/>
            <a:ahLst/>
            <a:cxnLst/>
            <a:rect l="l" t="t" r="r" b="b"/>
            <a:pathLst>
              <a:path w="504825" h="476250">
                <a:moveTo>
                  <a:pt x="0" y="180949"/>
                </a:moveTo>
                <a:lnTo>
                  <a:pt x="0" y="457149"/>
                </a:lnTo>
                <a:lnTo>
                  <a:pt x="123698" y="457149"/>
                </a:lnTo>
                <a:lnTo>
                  <a:pt x="123698" y="180949"/>
                </a:lnTo>
                <a:lnTo>
                  <a:pt x="0" y="180949"/>
                </a:lnTo>
                <a:close/>
              </a:path>
              <a:path w="504825" h="476250">
                <a:moveTo>
                  <a:pt x="76073" y="256692"/>
                </a:moveTo>
                <a:lnTo>
                  <a:pt x="71500" y="255930"/>
                </a:lnTo>
                <a:lnTo>
                  <a:pt x="67564" y="255181"/>
                </a:lnTo>
                <a:lnTo>
                  <a:pt x="53721" y="234505"/>
                </a:lnTo>
                <a:lnTo>
                  <a:pt x="54482" y="229920"/>
                </a:lnTo>
                <a:lnTo>
                  <a:pt x="55372" y="226098"/>
                </a:lnTo>
                <a:lnTo>
                  <a:pt x="57657" y="222262"/>
                </a:lnTo>
                <a:lnTo>
                  <a:pt x="60705" y="219214"/>
                </a:lnTo>
                <a:lnTo>
                  <a:pt x="63753" y="216128"/>
                </a:lnTo>
                <a:lnTo>
                  <a:pt x="67564" y="214629"/>
                </a:lnTo>
                <a:lnTo>
                  <a:pt x="71500" y="213080"/>
                </a:lnTo>
                <a:lnTo>
                  <a:pt x="76073" y="212331"/>
                </a:lnTo>
                <a:lnTo>
                  <a:pt x="80645" y="213080"/>
                </a:lnTo>
                <a:lnTo>
                  <a:pt x="84454" y="214629"/>
                </a:lnTo>
                <a:lnTo>
                  <a:pt x="88392" y="216128"/>
                </a:lnTo>
                <a:lnTo>
                  <a:pt x="91440" y="219214"/>
                </a:lnTo>
                <a:lnTo>
                  <a:pt x="94488" y="222262"/>
                </a:lnTo>
                <a:lnTo>
                  <a:pt x="96774" y="226098"/>
                </a:lnTo>
                <a:lnTo>
                  <a:pt x="97535" y="229920"/>
                </a:lnTo>
                <a:lnTo>
                  <a:pt x="98425" y="234505"/>
                </a:lnTo>
                <a:lnTo>
                  <a:pt x="76073" y="256692"/>
                </a:lnTo>
                <a:close/>
              </a:path>
              <a:path w="504825" h="476250">
                <a:moveTo>
                  <a:pt x="133350" y="411822"/>
                </a:moveTo>
                <a:lnTo>
                  <a:pt x="179070" y="411822"/>
                </a:lnTo>
                <a:lnTo>
                  <a:pt x="193801" y="419290"/>
                </a:lnTo>
                <a:lnTo>
                  <a:pt x="214502" y="428294"/>
                </a:lnTo>
                <a:lnTo>
                  <a:pt x="270637" y="449999"/>
                </a:lnTo>
                <a:lnTo>
                  <a:pt x="318643" y="464235"/>
                </a:lnTo>
                <a:lnTo>
                  <a:pt x="334899" y="467956"/>
                </a:lnTo>
                <a:lnTo>
                  <a:pt x="350393" y="471703"/>
                </a:lnTo>
                <a:lnTo>
                  <a:pt x="365887" y="473951"/>
                </a:lnTo>
                <a:lnTo>
                  <a:pt x="379983" y="475462"/>
                </a:lnTo>
                <a:lnTo>
                  <a:pt x="393953" y="476199"/>
                </a:lnTo>
                <a:lnTo>
                  <a:pt x="417575" y="476199"/>
                </a:lnTo>
                <a:lnTo>
                  <a:pt x="430149" y="475462"/>
                </a:lnTo>
                <a:lnTo>
                  <a:pt x="467741" y="462724"/>
                </a:lnTo>
                <a:lnTo>
                  <a:pt x="472948" y="434263"/>
                </a:lnTo>
                <a:lnTo>
                  <a:pt x="472313" y="429031"/>
                </a:lnTo>
                <a:lnTo>
                  <a:pt x="470789" y="424548"/>
                </a:lnTo>
                <a:lnTo>
                  <a:pt x="467741" y="420052"/>
                </a:lnTo>
                <a:lnTo>
                  <a:pt x="463423" y="416305"/>
                </a:lnTo>
                <a:lnTo>
                  <a:pt x="467105" y="415569"/>
                </a:lnTo>
                <a:lnTo>
                  <a:pt x="470789" y="414058"/>
                </a:lnTo>
                <a:lnTo>
                  <a:pt x="474472" y="412559"/>
                </a:lnTo>
                <a:lnTo>
                  <a:pt x="486282" y="367639"/>
                </a:lnTo>
                <a:lnTo>
                  <a:pt x="486282" y="363893"/>
                </a:lnTo>
                <a:lnTo>
                  <a:pt x="486282" y="360908"/>
                </a:lnTo>
                <a:lnTo>
                  <a:pt x="485521" y="357149"/>
                </a:lnTo>
                <a:lnTo>
                  <a:pt x="483997" y="354177"/>
                </a:lnTo>
                <a:lnTo>
                  <a:pt x="480314" y="348919"/>
                </a:lnTo>
                <a:lnTo>
                  <a:pt x="478154" y="346671"/>
                </a:lnTo>
                <a:lnTo>
                  <a:pt x="475869" y="344423"/>
                </a:lnTo>
                <a:lnTo>
                  <a:pt x="496570" y="296494"/>
                </a:lnTo>
                <a:lnTo>
                  <a:pt x="496570" y="292747"/>
                </a:lnTo>
                <a:lnTo>
                  <a:pt x="496570" y="289026"/>
                </a:lnTo>
                <a:lnTo>
                  <a:pt x="495934" y="285280"/>
                </a:lnTo>
                <a:lnTo>
                  <a:pt x="485521" y="272541"/>
                </a:lnTo>
                <a:lnTo>
                  <a:pt x="504698" y="224624"/>
                </a:lnTo>
                <a:lnTo>
                  <a:pt x="472313" y="194678"/>
                </a:lnTo>
                <a:lnTo>
                  <a:pt x="453008" y="190919"/>
                </a:lnTo>
                <a:lnTo>
                  <a:pt x="432307" y="187947"/>
                </a:lnTo>
                <a:lnTo>
                  <a:pt x="400557" y="184924"/>
                </a:lnTo>
                <a:lnTo>
                  <a:pt x="362966" y="182689"/>
                </a:lnTo>
                <a:lnTo>
                  <a:pt x="324612" y="180441"/>
                </a:lnTo>
                <a:lnTo>
                  <a:pt x="329692" y="171462"/>
                </a:lnTo>
                <a:lnTo>
                  <a:pt x="334137" y="160985"/>
                </a:lnTo>
                <a:lnTo>
                  <a:pt x="338581" y="149758"/>
                </a:lnTo>
                <a:lnTo>
                  <a:pt x="341502" y="137769"/>
                </a:lnTo>
                <a:lnTo>
                  <a:pt x="344550" y="125780"/>
                </a:lnTo>
                <a:lnTo>
                  <a:pt x="347472" y="113055"/>
                </a:lnTo>
                <a:lnTo>
                  <a:pt x="350393" y="88366"/>
                </a:lnTo>
                <a:lnTo>
                  <a:pt x="352678" y="65887"/>
                </a:lnTo>
                <a:lnTo>
                  <a:pt x="354075" y="47167"/>
                </a:lnTo>
                <a:lnTo>
                  <a:pt x="354075" y="29946"/>
                </a:lnTo>
                <a:lnTo>
                  <a:pt x="354075" y="24688"/>
                </a:lnTo>
                <a:lnTo>
                  <a:pt x="351917" y="18694"/>
                </a:lnTo>
                <a:lnTo>
                  <a:pt x="324612" y="0"/>
                </a:lnTo>
                <a:lnTo>
                  <a:pt x="313435" y="749"/>
                </a:lnTo>
                <a:lnTo>
                  <a:pt x="306070" y="2247"/>
                </a:lnTo>
                <a:lnTo>
                  <a:pt x="300227" y="4495"/>
                </a:lnTo>
                <a:lnTo>
                  <a:pt x="295782" y="6743"/>
                </a:lnTo>
                <a:lnTo>
                  <a:pt x="283972" y="44919"/>
                </a:lnTo>
                <a:lnTo>
                  <a:pt x="266192" y="92087"/>
                </a:lnTo>
                <a:lnTo>
                  <a:pt x="250698" y="120548"/>
                </a:lnTo>
                <a:lnTo>
                  <a:pt x="244094" y="127279"/>
                </a:lnTo>
                <a:lnTo>
                  <a:pt x="233679" y="137769"/>
                </a:lnTo>
                <a:lnTo>
                  <a:pt x="209296" y="160985"/>
                </a:lnTo>
                <a:lnTo>
                  <a:pt x="176910" y="190919"/>
                </a:lnTo>
                <a:lnTo>
                  <a:pt x="133350" y="190919"/>
                </a:lnTo>
              </a:path>
            </a:pathLst>
          </a:custGeom>
          <a:ln w="12174">
            <a:solidFill>
              <a:srgbClr val="FFFFFF"/>
            </a:solidFill>
          </a:ln>
        </p:spPr>
        <p:txBody>
          <a:bodyPr wrap="square" lIns="0" tIns="0" rIns="0" bIns="0" rtlCol="0"/>
          <a:lstStyle/>
          <a:p>
            <a:endParaRPr/>
          </a:p>
        </p:txBody>
      </p:sp>
      <p:grpSp>
        <p:nvGrpSpPr>
          <p:cNvPr id="18" name="object 18"/>
          <p:cNvGrpSpPr/>
          <p:nvPr/>
        </p:nvGrpSpPr>
        <p:grpSpPr>
          <a:xfrm>
            <a:off x="2141863" y="484513"/>
            <a:ext cx="412750" cy="640715"/>
            <a:chOff x="2141863" y="484513"/>
            <a:chExt cx="412750" cy="640715"/>
          </a:xfrm>
        </p:grpSpPr>
        <p:pic>
          <p:nvPicPr>
            <p:cNvPr id="19" name="object 19"/>
            <p:cNvPicPr/>
            <p:nvPr/>
          </p:nvPicPr>
          <p:blipFill>
            <a:blip r:embed="rId7" cstate="print"/>
            <a:stretch>
              <a:fillRect/>
            </a:stretch>
          </p:blipFill>
          <p:spPr>
            <a:xfrm>
              <a:off x="2256163" y="998768"/>
              <a:ext cx="174099" cy="126443"/>
            </a:xfrm>
            <a:prstGeom prst="rect">
              <a:avLst/>
            </a:prstGeom>
          </p:spPr>
        </p:pic>
        <p:sp>
          <p:nvSpPr>
            <p:cNvPr id="20" name="object 20"/>
            <p:cNvSpPr/>
            <p:nvPr/>
          </p:nvSpPr>
          <p:spPr>
            <a:xfrm>
              <a:off x="2147950" y="490600"/>
              <a:ext cx="400050" cy="485775"/>
            </a:xfrm>
            <a:custGeom>
              <a:avLst/>
              <a:gdLst/>
              <a:ahLst/>
              <a:cxnLst/>
              <a:rect l="l" t="t" r="r" b="b"/>
              <a:pathLst>
                <a:path w="400050" h="485775">
                  <a:moveTo>
                    <a:pt x="152273" y="476123"/>
                  </a:moveTo>
                  <a:lnTo>
                    <a:pt x="118872" y="328802"/>
                  </a:lnTo>
                  <a:lnTo>
                    <a:pt x="95250" y="219075"/>
                  </a:lnTo>
                </a:path>
                <a:path w="400050" h="485775">
                  <a:moveTo>
                    <a:pt x="279654" y="476123"/>
                  </a:moveTo>
                  <a:lnTo>
                    <a:pt x="284353" y="455422"/>
                  </a:lnTo>
                  <a:lnTo>
                    <a:pt x="290956" y="435610"/>
                  </a:lnTo>
                  <a:lnTo>
                    <a:pt x="298576" y="416813"/>
                  </a:lnTo>
                  <a:lnTo>
                    <a:pt x="307086" y="399796"/>
                  </a:lnTo>
                  <a:lnTo>
                    <a:pt x="316611" y="383794"/>
                  </a:lnTo>
                  <a:lnTo>
                    <a:pt x="326009" y="367664"/>
                  </a:lnTo>
                  <a:lnTo>
                    <a:pt x="346837" y="337565"/>
                  </a:lnTo>
                  <a:lnTo>
                    <a:pt x="357378" y="322452"/>
                  </a:lnTo>
                  <a:lnTo>
                    <a:pt x="366775" y="307339"/>
                  </a:lnTo>
                  <a:lnTo>
                    <a:pt x="390525" y="258318"/>
                  </a:lnTo>
                  <a:lnTo>
                    <a:pt x="398018" y="219710"/>
                  </a:lnTo>
                  <a:lnTo>
                    <a:pt x="400050" y="198882"/>
                  </a:lnTo>
                  <a:lnTo>
                    <a:pt x="395224" y="158369"/>
                  </a:lnTo>
                  <a:lnTo>
                    <a:pt x="383921" y="121665"/>
                  </a:lnTo>
                  <a:lnTo>
                    <a:pt x="365887" y="87629"/>
                  </a:lnTo>
                  <a:lnTo>
                    <a:pt x="341249" y="58420"/>
                  </a:lnTo>
                  <a:lnTo>
                    <a:pt x="311785" y="33909"/>
                  </a:lnTo>
                  <a:lnTo>
                    <a:pt x="277749" y="16001"/>
                  </a:lnTo>
                  <a:lnTo>
                    <a:pt x="239775" y="3683"/>
                  </a:lnTo>
                  <a:lnTo>
                    <a:pt x="200025" y="0"/>
                  </a:lnTo>
                  <a:lnTo>
                    <a:pt x="160147" y="3683"/>
                  </a:lnTo>
                  <a:lnTo>
                    <a:pt x="122174" y="16001"/>
                  </a:lnTo>
                  <a:lnTo>
                    <a:pt x="88137" y="33909"/>
                  </a:lnTo>
                  <a:lnTo>
                    <a:pt x="58674" y="58420"/>
                  </a:lnTo>
                  <a:lnTo>
                    <a:pt x="34036" y="87629"/>
                  </a:lnTo>
                  <a:lnTo>
                    <a:pt x="16001" y="121665"/>
                  </a:lnTo>
                  <a:lnTo>
                    <a:pt x="4699" y="158369"/>
                  </a:lnTo>
                  <a:lnTo>
                    <a:pt x="0" y="198882"/>
                  </a:lnTo>
                  <a:lnTo>
                    <a:pt x="4699" y="239522"/>
                  </a:lnTo>
                  <a:lnTo>
                    <a:pt x="24637" y="292226"/>
                  </a:lnTo>
                  <a:lnTo>
                    <a:pt x="53086" y="337565"/>
                  </a:lnTo>
                  <a:lnTo>
                    <a:pt x="73913" y="367664"/>
                  </a:lnTo>
                  <a:lnTo>
                    <a:pt x="83312" y="383794"/>
                  </a:lnTo>
                  <a:lnTo>
                    <a:pt x="92837" y="399796"/>
                  </a:lnTo>
                  <a:lnTo>
                    <a:pt x="101346" y="416813"/>
                  </a:lnTo>
                  <a:lnTo>
                    <a:pt x="108966" y="435610"/>
                  </a:lnTo>
                  <a:lnTo>
                    <a:pt x="115569" y="455422"/>
                  </a:lnTo>
                  <a:lnTo>
                    <a:pt x="120268" y="476123"/>
                  </a:lnTo>
                </a:path>
                <a:path w="400050" h="485775">
                  <a:moveTo>
                    <a:pt x="295148" y="219075"/>
                  </a:moveTo>
                  <a:lnTo>
                    <a:pt x="271525" y="328802"/>
                  </a:lnTo>
                  <a:lnTo>
                    <a:pt x="238125" y="476123"/>
                  </a:lnTo>
                </a:path>
                <a:path w="400050" h="485775">
                  <a:moveTo>
                    <a:pt x="123825" y="212216"/>
                  </a:moveTo>
                  <a:lnTo>
                    <a:pt x="156591" y="238125"/>
                  </a:lnTo>
                  <a:lnTo>
                    <a:pt x="189356" y="212216"/>
                  </a:lnTo>
                  <a:lnTo>
                    <a:pt x="192278" y="210438"/>
                  </a:lnTo>
                  <a:lnTo>
                    <a:pt x="195199" y="209550"/>
                  </a:lnTo>
                  <a:lnTo>
                    <a:pt x="198119" y="210438"/>
                  </a:lnTo>
                  <a:lnTo>
                    <a:pt x="201041" y="212216"/>
                  </a:lnTo>
                  <a:lnTo>
                    <a:pt x="233806" y="238125"/>
                  </a:lnTo>
                  <a:lnTo>
                    <a:pt x="266573" y="212216"/>
                  </a:lnTo>
                </a:path>
                <a:path w="400050" h="485775">
                  <a:moveTo>
                    <a:pt x="114300" y="485775"/>
                  </a:moveTo>
                  <a:lnTo>
                    <a:pt x="276225" y="485775"/>
                  </a:lnTo>
                </a:path>
              </a:pathLst>
            </a:custGeom>
            <a:ln w="12174">
              <a:solidFill>
                <a:srgbClr val="01BCC6"/>
              </a:solidFill>
            </a:ln>
          </p:spPr>
          <p:txBody>
            <a:bodyPr wrap="square" lIns="0" tIns="0" rIns="0" bIns="0" rtlCol="0"/>
            <a:lstStyle/>
            <a:p>
              <a:endParaRPr/>
            </a:p>
          </p:txBody>
        </p:sp>
      </p:grpSp>
      <p:sp>
        <p:nvSpPr>
          <p:cNvPr id="21" name="object 21"/>
          <p:cNvSpPr txBox="1">
            <a:spLocks noGrp="1"/>
          </p:cNvSpPr>
          <p:nvPr>
            <p:ph type="title"/>
          </p:nvPr>
        </p:nvSpPr>
        <p:spPr>
          <a:xfrm>
            <a:off x="461644" y="869314"/>
            <a:ext cx="1497330" cy="1978025"/>
          </a:xfrm>
          <a:prstGeom prst="rect">
            <a:avLst/>
          </a:prstGeom>
        </p:spPr>
        <p:txBody>
          <a:bodyPr vert="horz" wrap="square" lIns="0" tIns="16510" rIns="0" bIns="0" rtlCol="0">
            <a:spAutoFit/>
          </a:bodyPr>
          <a:lstStyle/>
          <a:p>
            <a:pPr marL="12065" marR="5080" indent="3810" algn="ctr">
              <a:lnSpc>
                <a:spcPct val="100000"/>
              </a:lnSpc>
              <a:spcBef>
                <a:spcPts val="130"/>
              </a:spcBef>
            </a:pPr>
            <a:r>
              <a:rPr b="1" spc="-20">
                <a:latin typeface="KG Sorry Not Sorry"/>
              </a:rPr>
              <a:t>Cell </a:t>
            </a:r>
            <a:r>
              <a:rPr b="1" spc="135">
                <a:latin typeface="KG Sorry Not Sorry"/>
              </a:rPr>
              <a:t>Phones </a:t>
            </a:r>
            <a:r>
              <a:rPr b="1" spc="120">
                <a:latin typeface="KG Sorry Not Sorry"/>
              </a:rPr>
              <a:t>and</a:t>
            </a:r>
            <a:r>
              <a:rPr b="1" spc="-155">
                <a:latin typeface="KG Sorry Not Sorry"/>
              </a:rPr>
              <a:t> </a:t>
            </a:r>
            <a:r>
              <a:rPr b="1" spc="75">
                <a:latin typeface="KG Sorry Not Sorry"/>
              </a:rPr>
              <a:t>Ear </a:t>
            </a:r>
            <a:r>
              <a:rPr b="1" spc="-20">
                <a:latin typeface="KG Sorry Not Sorry"/>
              </a:rPr>
              <a:t>Buds</a:t>
            </a:r>
          </a:p>
        </p:txBody>
      </p:sp>
      <p:sp>
        <p:nvSpPr>
          <p:cNvPr id="22" name="object 22"/>
          <p:cNvSpPr txBox="1">
            <a:spLocks noGrp="1"/>
          </p:cNvSpPr>
          <p:nvPr>
            <p:ph type="body" idx="1"/>
          </p:nvPr>
        </p:nvSpPr>
        <p:spPr>
          <a:prstGeom prst="rect">
            <a:avLst/>
          </a:prstGeom>
        </p:spPr>
        <p:txBody>
          <a:bodyPr vert="horz" wrap="square" lIns="0" tIns="67945" rIns="0" bIns="0" rtlCol="0">
            <a:spAutoFit/>
          </a:bodyPr>
          <a:lstStyle/>
          <a:p>
            <a:pPr marL="428625" marR="422275" indent="-353060">
              <a:lnSpc>
                <a:spcPct val="80000"/>
              </a:lnSpc>
              <a:spcBef>
                <a:spcPts val="535"/>
              </a:spcBef>
              <a:buClr>
                <a:srgbClr val="A6BBC8"/>
              </a:buClr>
              <a:buSzPct val="111111"/>
              <a:buChar char="○"/>
              <a:tabLst>
                <a:tab pos="428625" algn="l"/>
              </a:tabLst>
            </a:pPr>
            <a:r>
              <a:rPr u="sng" spc="50">
                <a:uFill>
                  <a:solidFill>
                    <a:srgbClr val="000000"/>
                  </a:solidFill>
                </a:uFill>
              </a:rPr>
              <a:t>Cell</a:t>
            </a:r>
            <a:r>
              <a:rPr u="sng" spc="-140">
                <a:uFill>
                  <a:solidFill>
                    <a:srgbClr val="000000"/>
                  </a:solidFill>
                </a:uFill>
              </a:rPr>
              <a:t> </a:t>
            </a:r>
            <a:r>
              <a:rPr u="sng" spc="-40">
                <a:uFill>
                  <a:solidFill>
                    <a:srgbClr val="000000"/>
                  </a:solidFill>
                </a:uFill>
              </a:rPr>
              <a:t>Phone</a:t>
            </a:r>
            <a:r>
              <a:rPr spc="-40"/>
              <a:t>:</a:t>
            </a:r>
            <a:r>
              <a:rPr spc="-245"/>
              <a:t> </a:t>
            </a:r>
            <a:r>
              <a:t>Cell</a:t>
            </a:r>
            <a:r>
              <a:rPr spc="-140"/>
              <a:t> </a:t>
            </a:r>
            <a:r>
              <a:rPr spc="-10"/>
              <a:t>phones</a:t>
            </a:r>
            <a:r>
              <a:rPr spc="-60"/>
              <a:t> </a:t>
            </a:r>
            <a:r>
              <a:rPr spc="-10"/>
              <a:t>and</a:t>
            </a:r>
            <a:r>
              <a:rPr spc="-60"/>
              <a:t> </a:t>
            </a:r>
            <a:r>
              <a:rPr spc="-10"/>
              <a:t>earphones/ear pods</a:t>
            </a:r>
            <a:r>
              <a:rPr spc="-130"/>
              <a:t> </a:t>
            </a:r>
            <a:r>
              <a:rPr spc="-40"/>
              <a:t>are</a:t>
            </a:r>
            <a:r>
              <a:rPr spc="-100"/>
              <a:t> </a:t>
            </a:r>
            <a:r>
              <a:rPr spc="90"/>
              <a:t>NOT</a:t>
            </a:r>
            <a:r>
              <a:rPr spc="-90"/>
              <a:t> </a:t>
            </a:r>
            <a:r>
              <a:rPr spc="-10"/>
              <a:t>allowed</a:t>
            </a:r>
            <a:r>
              <a:rPr spc="-110"/>
              <a:t> </a:t>
            </a:r>
            <a:r>
              <a:rPr spc="-25"/>
              <a:t>during</a:t>
            </a:r>
            <a:r>
              <a:rPr spc="-40"/>
              <a:t> </a:t>
            </a:r>
            <a:r>
              <a:rPr spc="-10"/>
              <a:t>class.</a:t>
            </a:r>
          </a:p>
          <a:p>
            <a:pPr marL="885825" lvl="1" indent="-352425">
              <a:lnSpc>
                <a:spcPct val="100000"/>
              </a:lnSpc>
              <a:spcBef>
                <a:spcPts val="545"/>
              </a:spcBef>
              <a:buClr>
                <a:srgbClr val="A6BBC8"/>
              </a:buClr>
              <a:buSzPct val="111111"/>
              <a:buChar char="◦"/>
              <a:tabLst>
                <a:tab pos="885825" algn="l"/>
              </a:tabLst>
            </a:pPr>
            <a:r>
              <a:rPr sz="1800" u="sng" spc="175">
                <a:uFill>
                  <a:solidFill>
                    <a:srgbClr val="000000"/>
                  </a:solidFill>
                </a:uFill>
                <a:latin typeface="Tahoma"/>
                <a:cs typeface="Tahoma"/>
              </a:rPr>
              <a:t>NO</a:t>
            </a:r>
            <a:r>
              <a:rPr sz="1800" u="sng" spc="-110">
                <a:uFill>
                  <a:solidFill>
                    <a:srgbClr val="000000"/>
                  </a:solidFill>
                </a:uFill>
                <a:latin typeface="Tahoma"/>
                <a:cs typeface="Tahoma"/>
              </a:rPr>
              <a:t> </a:t>
            </a:r>
            <a:r>
              <a:rPr sz="1800" u="sng" spc="-50">
                <a:uFill>
                  <a:solidFill>
                    <a:srgbClr val="000000"/>
                  </a:solidFill>
                </a:uFill>
                <a:latin typeface="Tahoma"/>
                <a:cs typeface="Tahoma"/>
              </a:rPr>
              <a:t>see,</a:t>
            </a:r>
            <a:r>
              <a:rPr sz="1800" u="sng" spc="-120">
                <a:uFill>
                  <a:solidFill>
                    <a:srgbClr val="000000"/>
                  </a:solidFill>
                </a:uFill>
                <a:latin typeface="Tahoma"/>
                <a:cs typeface="Tahoma"/>
              </a:rPr>
              <a:t> </a:t>
            </a:r>
            <a:r>
              <a:rPr sz="1800" u="sng" spc="140">
                <a:uFill>
                  <a:solidFill>
                    <a:srgbClr val="000000"/>
                  </a:solidFill>
                </a:uFill>
                <a:latin typeface="Tahoma"/>
                <a:cs typeface="Tahoma"/>
              </a:rPr>
              <a:t>NO</a:t>
            </a:r>
            <a:r>
              <a:rPr sz="1800" u="sng" spc="-180">
                <a:uFill>
                  <a:solidFill>
                    <a:srgbClr val="000000"/>
                  </a:solidFill>
                </a:uFill>
                <a:latin typeface="Tahoma"/>
                <a:cs typeface="Tahoma"/>
              </a:rPr>
              <a:t> </a:t>
            </a:r>
            <a:r>
              <a:rPr sz="1800" u="sng" spc="-10">
                <a:uFill>
                  <a:solidFill>
                    <a:srgbClr val="000000"/>
                  </a:solidFill>
                </a:uFill>
                <a:latin typeface="Tahoma"/>
                <a:cs typeface="Tahoma"/>
              </a:rPr>
              <a:t>hear!</a:t>
            </a:r>
            <a:endParaRPr sz="1800">
              <a:latin typeface="Tahoma"/>
              <a:cs typeface="Tahoma"/>
            </a:endParaRPr>
          </a:p>
          <a:p>
            <a:pPr marL="428625" marR="236854" indent="-353060">
              <a:lnSpc>
                <a:spcPct val="80000"/>
              </a:lnSpc>
              <a:spcBef>
                <a:spcPts val="600"/>
              </a:spcBef>
              <a:buClr>
                <a:srgbClr val="A6BBC8"/>
              </a:buClr>
              <a:buSzPct val="111111"/>
              <a:buChar char="○"/>
              <a:tabLst>
                <a:tab pos="428625" algn="l"/>
              </a:tabLst>
            </a:pPr>
            <a:r>
              <a:t>1</a:t>
            </a:r>
            <a:r>
              <a:rPr sz="1800" baseline="25462"/>
              <a:t>st</a:t>
            </a:r>
            <a:r>
              <a:rPr sz="1800" spc="-7" baseline="25462"/>
              <a:t> </a:t>
            </a:r>
            <a:r>
              <a:rPr sz="1800"/>
              <a:t>occurrence</a:t>
            </a:r>
            <a:r>
              <a:rPr sz="1800" spc="-10"/>
              <a:t> </a:t>
            </a:r>
            <a:r>
              <a:rPr sz="1800" spc="-280"/>
              <a:t>=</a:t>
            </a:r>
            <a:r>
              <a:rPr sz="1800" spc="-110"/>
              <a:t> </a:t>
            </a:r>
            <a:r>
              <a:rPr sz="1800" spc="-40"/>
              <a:t>warning,</a:t>
            </a:r>
            <a:r>
              <a:rPr sz="1800" spc="10"/>
              <a:t> </a:t>
            </a:r>
            <a:r>
              <a:rPr sz="1800"/>
              <a:t>cell</a:t>
            </a:r>
            <a:r>
              <a:rPr sz="1800" spc="-125"/>
              <a:t> </a:t>
            </a:r>
            <a:r>
              <a:rPr sz="1800" spc="-10"/>
              <a:t>phone/ear pods</a:t>
            </a:r>
            <a:r>
              <a:rPr sz="1800" spc="-135"/>
              <a:t> </a:t>
            </a:r>
            <a:r>
              <a:rPr sz="1800"/>
              <a:t>will</a:t>
            </a:r>
            <a:r>
              <a:rPr sz="1800" spc="-80"/>
              <a:t> </a:t>
            </a:r>
            <a:r>
              <a:rPr sz="1800"/>
              <a:t>be</a:t>
            </a:r>
            <a:r>
              <a:rPr sz="1800" spc="-125"/>
              <a:t> </a:t>
            </a:r>
            <a:r>
              <a:rPr sz="1800" spc="-20"/>
              <a:t>taken</a:t>
            </a:r>
            <a:r>
              <a:rPr sz="1800" spc="-110"/>
              <a:t> </a:t>
            </a:r>
            <a:r>
              <a:rPr sz="1800" spc="-30"/>
              <a:t>away</a:t>
            </a:r>
            <a:r>
              <a:rPr sz="1800" spc="-120"/>
              <a:t> </a:t>
            </a:r>
            <a:r>
              <a:rPr sz="1800" spc="-30"/>
              <a:t>and</a:t>
            </a:r>
            <a:r>
              <a:rPr sz="1800" spc="-110"/>
              <a:t> </a:t>
            </a:r>
            <a:r>
              <a:rPr sz="1800" spc="-10"/>
              <a:t>student</a:t>
            </a:r>
            <a:r>
              <a:rPr sz="1800" spc="-105"/>
              <a:t> </a:t>
            </a:r>
            <a:r>
              <a:rPr sz="1800"/>
              <a:t>can</a:t>
            </a:r>
            <a:r>
              <a:rPr sz="1800" spc="-100"/>
              <a:t> </a:t>
            </a:r>
            <a:r>
              <a:rPr sz="1800" spc="-20"/>
              <a:t>pick </a:t>
            </a:r>
            <a:r>
              <a:rPr sz="1800"/>
              <a:t>up</a:t>
            </a:r>
            <a:r>
              <a:rPr sz="1800" spc="-80"/>
              <a:t> </a:t>
            </a:r>
            <a:r>
              <a:rPr sz="1800" spc="-25"/>
              <a:t>at</a:t>
            </a:r>
            <a:r>
              <a:rPr sz="1800" spc="-135"/>
              <a:t> </a:t>
            </a:r>
            <a:r>
              <a:rPr sz="1800" spc="-10"/>
              <a:t>end</a:t>
            </a:r>
            <a:r>
              <a:rPr sz="1800" spc="-135"/>
              <a:t> </a:t>
            </a:r>
            <a:r>
              <a:rPr sz="1800"/>
              <a:t>of</a:t>
            </a:r>
            <a:r>
              <a:rPr sz="1800" spc="-60"/>
              <a:t> </a:t>
            </a:r>
            <a:r>
              <a:rPr sz="1800"/>
              <a:t>the</a:t>
            </a:r>
            <a:r>
              <a:rPr sz="1800" spc="-15"/>
              <a:t> </a:t>
            </a:r>
            <a:r>
              <a:rPr sz="1800" spc="-70"/>
              <a:t>day,</a:t>
            </a:r>
            <a:r>
              <a:rPr sz="1800" spc="-135"/>
              <a:t> </a:t>
            </a:r>
            <a:r>
              <a:rPr sz="1800" spc="-20"/>
              <a:t>parent</a:t>
            </a:r>
            <a:r>
              <a:rPr sz="1800" spc="-60"/>
              <a:t> </a:t>
            </a:r>
            <a:r>
              <a:rPr sz="1800" spc="-10"/>
              <a:t>notified.</a:t>
            </a:r>
            <a:endParaRPr sz="1800"/>
          </a:p>
          <a:p>
            <a:pPr marL="428625" marR="93980" indent="-353060" algn="just">
              <a:lnSpc>
                <a:spcPct val="80000"/>
              </a:lnSpc>
              <a:spcBef>
                <a:spcPts val="675"/>
              </a:spcBef>
              <a:buClr>
                <a:srgbClr val="A6BBC8"/>
              </a:buClr>
              <a:buSzPct val="111111"/>
              <a:buChar char="○"/>
              <a:tabLst>
                <a:tab pos="428625" algn="l"/>
              </a:tabLst>
            </a:pPr>
            <a:r>
              <a:rPr spc="10"/>
              <a:t>2</a:t>
            </a:r>
            <a:r>
              <a:rPr sz="1800" spc="15" baseline="23148"/>
              <a:t>nd</a:t>
            </a:r>
            <a:r>
              <a:rPr sz="1800" spc="127" baseline="23148"/>
              <a:t> </a:t>
            </a:r>
            <a:r>
              <a:rPr sz="1800" spc="-20"/>
              <a:t>occurrence</a:t>
            </a:r>
            <a:r>
              <a:rPr sz="1800" spc="70"/>
              <a:t> </a:t>
            </a:r>
            <a:r>
              <a:rPr sz="1800" spc="-280"/>
              <a:t>=</a:t>
            </a:r>
            <a:r>
              <a:rPr sz="1800" spc="-35"/>
              <a:t> </a:t>
            </a:r>
            <a:r>
              <a:rPr sz="1800" spc="-15"/>
              <a:t>cell</a:t>
            </a:r>
            <a:r>
              <a:rPr sz="1800" spc="-65"/>
              <a:t> </a:t>
            </a:r>
            <a:r>
              <a:rPr sz="1800" spc="-10"/>
              <a:t>phone/ear</a:t>
            </a:r>
            <a:r>
              <a:rPr sz="1800" spc="-80"/>
              <a:t> </a:t>
            </a:r>
            <a:r>
              <a:rPr sz="1800" spc="-30"/>
              <a:t>pods</a:t>
            </a:r>
            <a:r>
              <a:rPr sz="1800" spc="-45"/>
              <a:t> </a:t>
            </a:r>
            <a:r>
              <a:rPr sz="1800" spc="-30"/>
              <a:t>given</a:t>
            </a:r>
            <a:r>
              <a:rPr sz="1800" spc="-55"/>
              <a:t> </a:t>
            </a:r>
            <a:r>
              <a:rPr sz="1800" spc="10"/>
              <a:t>to</a:t>
            </a:r>
            <a:r>
              <a:rPr sz="1800" spc="15"/>
              <a:t> </a:t>
            </a:r>
            <a:r>
              <a:rPr sz="1800" spc="-25"/>
              <a:t>office,</a:t>
            </a:r>
            <a:r>
              <a:rPr sz="1800" spc="20"/>
              <a:t> </a:t>
            </a:r>
            <a:r>
              <a:rPr sz="1800" spc="-15"/>
              <a:t>student</a:t>
            </a:r>
            <a:r>
              <a:rPr sz="1800" spc="-60"/>
              <a:t> </a:t>
            </a:r>
            <a:r>
              <a:rPr sz="1800" spc="-25"/>
              <a:t>can</a:t>
            </a:r>
            <a:r>
              <a:rPr sz="1800" spc="-130"/>
              <a:t> </a:t>
            </a:r>
            <a:r>
              <a:rPr sz="1800" spc="-30"/>
              <a:t>pick</a:t>
            </a:r>
            <a:r>
              <a:rPr sz="1800"/>
              <a:t> </a:t>
            </a:r>
            <a:r>
              <a:rPr sz="1800" spc="-20"/>
              <a:t>up</a:t>
            </a:r>
            <a:r>
              <a:rPr sz="1800" spc="-60"/>
              <a:t> </a:t>
            </a:r>
            <a:r>
              <a:rPr sz="1800" spc="-10"/>
              <a:t>after</a:t>
            </a:r>
            <a:r>
              <a:rPr sz="1800" spc="-155"/>
              <a:t> </a:t>
            </a:r>
            <a:r>
              <a:rPr sz="1800" spc="-45"/>
              <a:t>school,</a:t>
            </a:r>
            <a:r>
              <a:rPr sz="1800" spc="90"/>
              <a:t> </a:t>
            </a:r>
            <a:r>
              <a:rPr sz="1800" spc="-25"/>
              <a:t>parent</a:t>
            </a:r>
            <a:r>
              <a:rPr sz="1800" spc="15"/>
              <a:t> </a:t>
            </a:r>
            <a:r>
              <a:rPr sz="1800" spc="-30"/>
              <a:t>notified.</a:t>
            </a:r>
            <a:endParaRPr sz="1800"/>
          </a:p>
          <a:p>
            <a:pPr marL="428625" indent="-352425" algn="just">
              <a:lnSpc>
                <a:spcPts val="1945"/>
              </a:lnSpc>
              <a:spcBef>
                <a:spcPts val="170"/>
              </a:spcBef>
              <a:buClr>
                <a:srgbClr val="A6BBC8"/>
              </a:buClr>
              <a:buSzPct val="111111"/>
              <a:buChar char="○"/>
              <a:tabLst>
                <a:tab pos="428625" algn="l"/>
              </a:tabLst>
            </a:pPr>
            <a:r>
              <a:t>3</a:t>
            </a:r>
            <a:r>
              <a:rPr sz="1800" baseline="23148"/>
              <a:t>rd</a:t>
            </a:r>
            <a:r>
              <a:rPr sz="1800" spc="22" baseline="23148"/>
              <a:t> </a:t>
            </a:r>
            <a:r>
              <a:rPr sz="1800"/>
              <a:t>occurrence</a:t>
            </a:r>
            <a:r>
              <a:rPr sz="1800" spc="25"/>
              <a:t> </a:t>
            </a:r>
            <a:r>
              <a:rPr sz="1800" spc="-280"/>
              <a:t>=</a:t>
            </a:r>
            <a:r>
              <a:rPr sz="1800" spc="-40"/>
              <a:t> </a:t>
            </a:r>
            <a:r>
              <a:rPr sz="1800" spc="-10"/>
              <a:t>phone/ear</a:t>
            </a:r>
            <a:endParaRPr sz="1800"/>
          </a:p>
          <a:p>
            <a:pPr marL="428625" marR="277495" algn="just">
              <a:lnSpc>
                <a:spcPct val="80000"/>
              </a:lnSpc>
              <a:spcBef>
                <a:spcPts val="215"/>
              </a:spcBef>
            </a:pPr>
            <a:r>
              <a:rPr spc="-10"/>
              <a:t>pods</a:t>
            </a:r>
            <a:r>
              <a:rPr spc="-100"/>
              <a:t> </a:t>
            </a:r>
            <a:r>
              <a:rPr spc="-20"/>
              <a:t>given</a:t>
            </a:r>
            <a:r>
              <a:rPr spc="-90"/>
              <a:t> </a:t>
            </a:r>
            <a:r>
              <a:t>to</a:t>
            </a:r>
            <a:r>
              <a:rPr spc="-120"/>
              <a:t> </a:t>
            </a:r>
            <a:r>
              <a:t>office</a:t>
            </a:r>
            <a:r>
              <a:rPr spc="-50"/>
              <a:t> </a:t>
            </a:r>
            <a:r>
              <a:rPr spc="-10"/>
              <a:t>and</a:t>
            </a:r>
            <a:r>
              <a:rPr spc="-105"/>
              <a:t> </a:t>
            </a:r>
            <a:r>
              <a:rPr spc="-20"/>
              <a:t>parent</a:t>
            </a:r>
            <a:r>
              <a:rPr spc="-95"/>
              <a:t> </a:t>
            </a:r>
            <a:r>
              <a:rPr spc="-30"/>
              <a:t>must</a:t>
            </a:r>
            <a:r>
              <a:rPr spc="-100"/>
              <a:t> </a:t>
            </a:r>
            <a:r>
              <a:t>pick</a:t>
            </a:r>
            <a:r>
              <a:rPr spc="-50"/>
              <a:t> </a:t>
            </a:r>
            <a:r>
              <a:rPr spc="-25"/>
              <a:t>up </a:t>
            </a:r>
            <a:r>
              <a:rPr spc="-20"/>
              <a:t>after</a:t>
            </a:r>
            <a:r>
              <a:rPr spc="-105"/>
              <a:t> </a:t>
            </a:r>
            <a:r>
              <a:rPr spc="-10"/>
              <a:t>school.</a:t>
            </a:r>
          </a:p>
        </p:txBody>
      </p:sp>
      <p:sp>
        <p:nvSpPr>
          <p:cNvPr id="23" name="object 23"/>
          <p:cNvSpPr txBox="1"/>
          <p:nvPr/>
        </p:nvSpPr>
        <p:spPr>
          <a:xfrm>
            <a:off x="8395969" y="473392"/>
            <a:ext cx="196850" cy="208915"/>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A6BBC8"/>
                </a:solidFill>
                <a:latin typeface="Tahoma"/>
                <a:cs typeface="Tahoma"/>
              </a:rPr>
              <a:t>10</a:t>
            </a:r>
            <a:endParaRPr sz="1200">
              <a:latin typeface="Tahoma"/>
              <a:cs typeface="Tahoma"/>
            </a:endParaRPr>
          </a:p>
        </p:txBody>
      </p:sp>
      <p:grpSp>
        <p:nvGrpSpPr>
          <p:cNvPr id="24" name="object 24"/>
          <p:cNvGrpSpPr/>
          <p:nvPr/>
        </p:nvGrpSpPr>
        <p:grpSpPr>
          <a:xfrm>
            <a:off x="1333563" y="3162300"/>
            <a:ext cx="1466850" cy="1466850"/>
            <a:chOff x="1333563" y="3162300"/>
            <a:chExt cx="1466850" cy="1466850"/>
          </a:xfrm>
        </p:grpSpPr>
        <p:pic>
          <p:nvPicPr>
            <p:cNvPr id="25" name="object 25"/>
            <p:cNvPicPr/>
            <p:nvPr/>
          </p:nvPicPr>
          <p:blipFill>
            <a:blip r:embed="rId8" cstate="print"/>
            <a:stretch>
              <a:fillRect/>
            </a:stretch>
          </p:blipFill>
          <p:spPr>
            <a:xfrm>
              <a:off x="1362074" y="3190875"/>
              <a:ext cx="1409700" cy="1409700"/>
            </a:xfrm>
            <a:prstGeom prst="rect">
              <a:avLst/>
            </a:prstGeom>
          </p:spPr>
        </p:pic>
        <p:sp>
          <p:nvSpPr>
            <p:cNvPr id="26" name="object 26"/>
            <p:cNvSpPr/>
            <p:nvPr/>
          </p:nvSpPr>
          <p:spPr>
            <a:xfrm>
              <a:off x="1347850" y="3176587"/>
              <a:ext cx="1438275" cy="1438275"/>
            </a:xfrm>
            <a:custGeom>
              <a:avLst/>
              <a:gdLst/>
              <a:ahLst/>
              <a:cxnLst/>
              <a:rect l="l" t="t" r="r" b="b"/>
              <a:pathLst>
                <a:path w="1438275" h="1438275">
                  <a:moveTo>
                    <a:pt x="0" y="1438275"/>
                  </a:moveTo>
                  <a:lnTo>
                    <a:pt x="1438275" y="1438275"/>
                  </a:lnTo>
                  <a:lnTo>
                    <a:pt x="1438275" y="0"/>
                  </a:lnTo>
                  <a:lnTo>
                    <a:pt x="0" y="0"/>
                  </a:lnTo>
                  <a:lnTo>
                    <a:pt x="0" y="1438275"/>
                  </a:lnTo>
                  <a:close/>
                </a:path>
              </a:pathLst>
            </a:custGeom>
            <a:ln w="28575">
              <a:solidFill>
                <a:srgbClr val="000000"/>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AFEFBB35A35D4595C2D6DB8DC77C7D" ma:contentTypeVersion="4" ma:contentTypeDescription="Create a new document." ma:contentTypeScope="" ma:versionID="c0dbc11a9220ecf0454207c645eec40f">
  <xsd:schema xmlns:xsd="http://www.w3.org/2001/XMLSchema" xmlns:xs="http://www.w3.org/2001/XMLSchema" xmlns:p="http://schemas.microsoft.com/office/2006/metadata/properties" xmlns:ns2="87471073-dbb1-455e-bc72-3aab2090ca2e" targetNamespace="http://schemas.microsoft.com/office/2006/metadata/properties" ma:root="true" ma:fieldsID="f85491858cdc13c0e6f5974b8715d193" ns2:_="">
    <xsd:import namespace="87471073-dbb1-455e-bc72-3aab2090ca2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71073-dbb1-455e-bc72-3aab2090ca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85C788-29C8-4A4C-BBD0-0E32980C9E20}">
  <ds:schemaRefs>
    <ds:schemaRef ds:uri="http://schemas.microsoft.com/sharepoint/v3/contenttype/forms"/>
  </ds:schemaRefs>
</ds:datastoreItem>
</file>

<file path=customXml/itemProps2.xml><?xml version="1.0" encoding="utf-8"?>
<ds:datastoreItem xmlns:ds="http://schemas.openxmlformats.org/officeDocument/2006/customXml" ds:itemID="{AB2C2B70-0EED-4AA7-BE98-CE8B27DD6F7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2689CE-4240-4B53-B1A5-B301F9854CEF}">
  <ds:schemaRefs>
    <ds:schemaRef ds:uri="87471073-dbb1-455e-bc72-3aab2090ca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803</Words>
  <Application>Microsoft Office PowerPoint</Application>
  <PresentationFormat>On-screen Show (16:9)</PresentationFormat>
  <Paragraphs>163</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ADLaM Display</vt:lpstr>
      <vt:lpstr>Aptos</vt:lpstr>
      <vt:lpstr>Arial</vt:lpstr>
      <vt:lpstr>Calibri</vt:lpstr>
      <vt:lpstr>Calibri,Sans-Serif</vt:lpstr>
      <vt:lpstr>Gabriola</vt:lpstr>
      <vt:lpstr>KG Sorry Not Sorry</vt:lpstr>
      <vt:lpstr>Palatino Linotype</vt:lpstr>
      <vt:lpstr>Segoe UI Symbol</vt:lpstr>
      <vt:lpstr>Tahoma</vt:lpstr>
      <vt:lpstr>Times New Roman</vt:lpstr>
      <vt:lpstr>Trebuchet MS</vt:lpstr>
      <vt:lpstr>Office Theme</vt:lpstr>
      <vt:lpstr>Welcome Team Morris</vt:lpstr>
      <vt:lpstr>Meet the Team</vt:lpstr>
      <vt:lpstr>Expectations: Students</vt:lpstr>
      <vt:lpstr>Daily</vt:lpstr>
      <vt:lpstr>Agenda Book</vt:lpstr>
      <vt:lpstr>Agenda Book</vt:lpstr>
      <vt:lpstr>Agenda Book</vt:lpstr>
      <vt:lpstr>PowerPoint Presentation</vt:lpstr>
      <vt:lpstr>Cell Phones and Ear Buds</vt:lpstr>
      <vt:lpstr>PowerPoint Presentation</vt:lpstr>
      <vt:lpstr>PowerPoint Presentation</vt:lpstr>
      <vt:lpstr>Expectations: Parents</vt:lpstr>
      <vt:lpstr>Expectations: Teachers</vt:lpstr>
      <vt:lpstr>PowerPoint Presentation</vt:lpstr>
      <vt:lpstr>PowerPoint Presentation</vt:lpstr>
      <vt:lpstr>Absences</vt:lpstr>
      <vt:lpstr>PowerPoint Presentation</vt:lpstr>
      <vt:lpstr>“</vt:lpstr>
      <vt:lpstr>Welcome to 6th grade SCIENCE</vt:lpstr>
      <vt:lpstr>PowerPoint Presentation</vt:lpstr>
      <vt:lpstr> </vt:lpstr>
      <vt:lpstr>PowerPoint Presentation</vt:lpstr>
      <vt:lpstr>Final Thoughts</vt:lpstr>
      <vt:lpstr>Final Thoughts... Gen A slang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Team Gladiators</dc:title>
  <dc:creator>Morris, Heather</dc:creator>
  <cp:lastModifiedBy>Morris, Heather</cp:lastModifiedBy>
  <cp:revision>6</cp:revision>
  <dcterms:created xsi:type="dcterms:W3CDTF">2023-09-05T14:37:02Z</dcterms:created>
  <dcterms:modified xsi:type="dcterms:W3CDTF">2024-08-30T16:51:05Z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2022-09-02T00:00:00Z</vt:filetime>
  </property>
  <property fmtid="{D5CDD505-2E9C-101B-9397-08002B2CF9AE}" pid="3" name="LastSaved">
    <vt:filetime>2023-09-05T00:00:00Z</vt:filetime>
  </property>
  <property fmtid="{D5CDD505-2E9C-101B-9397-08002B2CF9AE}" pid="4" name="ContentTypeId">
    <vt:lpwstr>0x010100EFAFEFBB35A35D4595C2D6DB8DC77C7D</vt:lpwstr>
  </property>
</Properties>
</file>