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5" r:id="rId4"/>
    <p:sldId id="262" r:id="rId5"/>
    <p:sldId id="266" r:id="rId6"/>
    <p:sldId id="263" r:id="rId7"/>
    <p:sldId id="267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9D5"/>
    <a:srgbClr val="70A6D4"/>
    <a:srgbClr val="73A9D5"/>
    <a:srgbClr val="95BDE0"/>
    <a:srgbClr val="1C74BB"/>
    <a:srgbClr val="009343"/>
    <a:srgbClr val="8DC53E"/>
    <a:srgbClr val="EB027B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30502-8681-47B9-8815-4ADED2B06CE9}" v="39" dt="2025-02-28T21:10:21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e, Andrea" userId="d95a4c63-70f5-4734-a25b-ee018a4638d8" providerId="ADAL" clId="{72A30502-8681-47B9-8815-4ADED2B06CE9}"/>
    <pc:docChg chg="undo redo custSel addSld modSld">
      <pc:chgData name="Petre, Andrea" userId="d95a4c63-70f5-4734-a25b-ee018a4638d8" providerId="ADAL" clId="{72A30502-8681-47B9-8815-4ADED2B06CE9}" dt="2025-02-28T21:11:04.857" v="100" actId="20577"/>
      <pc:docMkLst>
        <pc:docMk/>
      </pc:docMkLst>
      <pc:sldChg chg="addSp delSp modSp mod delAnim modAnim">
        <pc:chgData name="Petre, Andrea" userId="d95a4c63-70f5-4734-a25b-ee018a4638d8" providerId="ADAL" clId="{72A30502-8681-47B9-8815-4ADED2B06CE9}" dt="2025-02-28T20:53:58.522" v="13" actId="207"/>
        <pc:sldMkLst>
          <pc:docMk/>
          <pc:sldMk cId="1531654519" sldId="261"/>
        </pc:sldMkLst>
        <pc:spChg chg="add mod">
          <ac:chgData name="Petre, Andrea" userId="d95a4c63-70f5-4734-a25b-ee018a4638d8" providerId="ADAL" clId="{72A30502-8681-47B9-8815-4ADED2B06CE9}" dt="2025-02-28T20:53:58.522" v="13" actId="207"/>
          <ac:spMkLst>
            <pc:docMk/>
            <pc:sldMk cId="1531654519" sldId="261"/>
            <ac:spMk id="2" creationId="{226A8679-C8D9-63B9-2E4A-C5C8BBD3CA9E}"/>
          </ac:spMkLst>
        </pc:spChg>
        <pc:picChg chg="del mod">
          <ac:chgData name="Petre, Andrea" userId="d95a4c63-70f5-4734-a25b-ee018a4638d8" providerId="ADAL" clId="{72A30502-8681-47B9-8815-4ADED2B06CE9}" dt="2025-02-28T20:53:15.112" v="10" actId="478"/>
          <ac:picMkLst>
            <pc:docMk/>
            <pc:sldMk cId="1531654519" sldId="261"/>
            <ac:picMk id="3" creationId="{5AD51424-2540-4934-93A0-E48CC2FFD601}"/>
          </ac:picMkLst>
        </pc:picChg>
        <pc:picChg chg="del">
          <ac:chgData name="Petre, Andrea" userId="d95a4c63-70f5-4734-a25b-ee018a4638d8" providerId="ADAL" clId="{72A30502-8681-47B9-8815-4ADED2B06CE9}" dt="2025-02-28T20:53:08.634" v="1" actId="478"/>
          <ac:picMkLst>
            <pc:docMk/>
            <pc:sldMk cId="1531654519" sldId="261"/>
            <ac:picMk id="7" creationId="{E2D7FEDC-E5F7-4774-8635-E4115B3457C3}"/>
          </ac:picMkLst>
        </pc:picChg>
        <pc:picChg chg="del mod">
          <ac:chgData name="Petre, Andrea" userId="d95a4c63-70f5-4734-a25b-ee018a4638d8" providerId="ADAL" clId="{72A30502-8681-47B9-8815-4ADED2B06CE9}" dt="2025-02-28T20:53:09.285" v="3" actId="478"/>
          <ac:picMkLst>
            <pc:docMk/>
            <pc:sldMk cId="1531654519" sldId="261"/>
            <ac:picMk id="1028" creationId="{20DEAD6F-CC02-4E28-BA3A-DAEAD5DC58F4}"/>
          </ac:picMkLst>
        </pc:picChg>
        <pc:picChg chg="del">
          <ac:chgData name="Petre, Andrea" userId="d95a4c63-70f5-4734-a25b-ee018a4638d8" providerId="ADAL" clId="{72A30502-8681-47B9-8815-4ADED2B06CE9}" dt="2025-02-28T20:53:12.470" v="4" actId="478"/>
          <ac:picMkLst>
            <pc:docMk/>
            <pc:sldMk cId="1531654519" sldId="261"/>
            <ac:picMk id="1030" creationId="{C724401C-C29F-4CD5-A046-6D470399C583}"/>
          </ac:picMkLst>
        </pc:picChg>
        <pc:picChg chg="del">
          <ac:chgData name="Petre, Andrea" userId="d95a4c63-70f5-4734-a25b-ee018a4638d8" providerId="ADAL" clId="{72A30502-8681-47B9-8815-4ADED2B06CE9}" dt="2025-02-28T20:53:13.018" v="5" actId="478"/>
          <ac:picMkLst>
            <pc:docMk/>
            <pc:sldMk cId="1531654519" sldId="261"/>
            <ac:picMk id="1032" creationId="{81773F8A-4F83-4AEF-8E30-F8C2F38FCB30}"/>
          </ac:picMkLst>
        </pc:picChg>
        <pc:picChg chg="del">
          <ac:chgData name="Petre, Andrea" userId="d95a4c63-70f5-4734-a25b-ee018a4638d8" providerId="ADAL" clId="{72A30502-8681-47B9-8815-4ADED2B06CE9}" dt="2025-02-28T20:53:14.508" v="8" actId="478"/>
          <ac:picMkLst>
            <pc:docMk/>
            <pc:sldMk cId="1531654519" sldId="261"/>
            <ac:picMk id="1034" creationId="{40C31824-77E2-49C5-9707-8265E59ACC39}"/>
          </ac:picMkLst>
        </pc:picChg>
        <pc:picChg chg="del">
          <ac:chgData name="Petre, Andrea" userId="d95a4c63-70f5-4734-a25b-ee018a4638d8" providerId="ADAL" clId="{72A30502-8681-47B9-8815-4ADED2B06CE9}" dt="2025-02-28T20:53:13.506" v="6" actId="478"/>
          <ac:picMkLst>
            <pc:docMk/>
            <pc:sldMk cId="1531654519" sldId="261"/>
            <ac:picMk id="1036" creationId="{760AF46D-AD66-4302-BF93-387941F2E9B6}"/>
          </ac:picMkLst>
        </pc:picChg>
        <pc:picChg chg="del">
          <ac:chgData name="Petre, Andrea" userId="d95a4c63-70f5-4734-a25b-ee018a4638d8" providerId="ADAL" clId="{72A30502-8681-47B9-8815-4ADED2B06CE9}" dt="2025-02-28T20:53:13.962" v="7" actId="478"/>
          <ac:picMkLst>
            <pc:docMk/>
            <pc:sldMk cId="1531654519" sldId="261"/>
            <ac:picMk id="1038" creationId="{8A89639B-75F1-425D-8120-B99F82FFE4A2}"/>
          </ac:picMkLst>
        </pc:picChg>
      </pc:sldChg>
      <pc:sldChg chg="addSp delSp modSp mod delAnim modAnim">
        <pc:chgData name="Petre, Andrea" userId="d95a4c63-70f5-4734-a25b-ee018a4638d8" providerId="ADAL" clId="{72A30502-8681-47B9-8815-4ADED2B06CE9}" dt="2025-02-28T21:11:04.857" v="100" actId="20577"/>
        <pc:sldMkLst>
          <pc:docMk/>
          <pc:sldMk cId="333357271" sldId="262"/>
        </pc:sldMkLst>
        <pc:spChg chg="add mod">
          <ac:chgData name="Petre, Andrea" userId="d95a4c63-70f5-4734-a25b-ee018a4638d8" providerId="ADAL" clId="{72A30502-8681-47B9-8815-4ADED2B06CE9}" dt="2025-02-28T20:55:46.753" v="52" actId="207"/>
          <ac:spMkLst>
            <pc:docMk/>
            <pc:sldMk cId="333357271" sldId="262"/>
            <ac:spMk id="3" creationId="{ACFCDC8A-80D7-7A3F-0291-1188F2601DCF}"/>
          </ac:spMkLst>
        </pc:spChg>
        <pc:spChg chg="add mod">
          <ac:chgData name="Petre, Andrea" userId="d95a4c63-70f5-4734-a25b-ee018a4638d8" providerId="ADAL" clId="{72A30502-8681-47B9-8815-4ADED2B06CE9}" dt="2025-02-28T21:11:04.857" v="100" actId="20577"/>
          <ac:spMkLst>
            <pc:docMk/>
            <pc:sldMk cId="333357271" sldId="262"/>
            <ac:spMk id="4" creationId="{1718107B-B973-9174-47D1-EC5927977AC6}"/>
          </ac:spMkLst>
        </pc:spChg>
        <pc:picChg chg="del">
          <ac:chgData name="Petre, Andrea" userId="d95a4c63-70f5-4734-a25b-ee018a4638d8" providerId="ADAL" clId="{72A30502-8681-47B9-8815-4ADED2B06CE9}" dt="2025-02-28T20:54:21.607" v="15" actId="478"/>
          <ac:picMkLst>
            <pc:docMk/>
            <pc:sldMk cId="333357271" sldId="262"/>
            <ac:picMk id="2" creationId="{AC2FFE76-4393-434F-8B91-2A06A3DE36A3}"/>
          </ac:picMkLst>
        </pc:picChg>
        <pc:picChg chg="del">
          <ac:chgData name="Petre, Andrea" userId="d95a4c63-70f5-4734-a25b-ee018a4638d8" providerId="ADAL" clId="{72A30502-8681-47B9-8815-4ADED2B06CE9}" dt="2025-02-28T20:54:27.228" v="24" actId="478"/>
          <ac:picMkLst>
            <pc:docMk/>
            <pc:sldMk cId="333357271" sldId="262"/>
            <ac:picMk id="12" creationId="{F7C8BE04-C2D3-4E4D-BC52-FBC8ACEC221C}"/>
          </ac:picMkLst>
        </pc:picChg>
        <pc:picChg chg="del">
          <ac:chgData name="Petre, Andrea" userId="d95a4c63-70f5-4734-a25b-ee018a4638d8" providerId="ADAL" clId="{72A30502-8681-47B9-8815-4ADED2B06CE9}" dt="2025-02-28T20:54:22.361" v="16" actId="478"/>
          <ac:picMkLst>
            <pc:docMk/>
            <pc:sldMk cId="333357271" sldId="262"/>
            <ac:picMk id="2050" creationId="{D62B1882-E696-4E22-B819-BCC8AA1964DC}"/>
          </ac:picMkLst>
        </pc:picChg>
        <pc:picChg chg="del">
          <ac:chgData name="Petre, Andrea" userId="d95a4c63-70f5-4734-a25b-ee018a4638d8" providerId="ADAL" clId="{72A30502-8681-47B9-8815-4ADED2B06CE9}" dt="2025-02-28T20:54:24.256" v="17" actId="478"/>
          <ac:picMkLst>
            <pc:docMk/>
            <pc:sldMk cId="333357271" sldId="262"/>
            <ac:picMk id="2052" creationId="{6CCB8775-6D46-4BBC-9BF7-04682F130311}"/>
          </ac:picMkLst>
        </pc:picChg>
        <pc:picChg chg="del">
          <ac:chgData name="Petre, Andrea" userId="d95a4c63-70f5-4734-a25b-ee018a4638d8" providerId="ADAL" clId="{72A30502-8681-47B9-8815-4ADED2B06CE9}" dt="2025-02-28T20:54:24.723" v="18" actId="478"/>
          <ac:picMkLst>
            <pc:docMk/>
            <pc:sldMk cId="333357271" sldId="262"/>
            <ac:picMk id="2054" creationId="{4055FC7F-1AB9-44D9-9FF9-D91FF7EC9C70}"/>
          </ac:picMkLst>
        </pc:picChg>
        <pc:picChg chg="del">
          <ac:chgData name="Petre, Andrea" userId="d95a4c63-70f5-4734-a25b-ee018a4638d8" providerId="ADAL" clId="{72A30502-8681-47B9-8815-4ADED2B06CE9}" dt="2025-02-28T20:54:25.440" v="19" actId="478"/>
          <ac:picMkLst>
            <pc:docMk/>
            <pc:sldMk cId="333357271" sldId="262"/>
            <ac:picMk id="2056" creationId="{C3B1F926-2C00-4192-9E69-74761569E166}"/>
          </ac:picMkLst>
        </pc:picChg>
        <pc:picChg chg="del mod">
          <ac:chgData name="Petre, Andrea" userId="d95a4c63-70f5-4734-a25b-ee018a4638d8" providerId="ADAL" clId="{72A30502-8681-47B9-8815-4ADED2B06CE9}" dt="2025-02-28T20:54:26.637" v="23" actId="478"/>
          <ac:picMkLst>
            <pc:docMk/>
            <pc:sldMk cId="333357271" sldId="262"/>
            <ac:picMk id="2058" creationId="{50E5E2A0-2E5D-4537-A2E6-444CD6198EBB}"/>
          </ac:picMkLst>
        </pc:picChg>
        <pc:picChg chg="del mod">
          <ac:chgData name="Petre, Andrea" userId="d95a4c63-70f5-4734-a25b-ee018a4638d8" providerId="ADAL" clId="{72A30502-8681-47B9-8815-4ADED2B06CE9}" dt="2025-02-28T20:54:26.012" v="21" actId="478"/>
          <ac:picMkLst>
            <pc:docMk/>
            <pc:sldMk cId="333357271" sldId="262"/>
            <ac:picMk id="2060" creationId="{51A04290-3557-42B2-8496-83C5DC1ADFFD}"/>
          </ac:picMkLst>
        </pc:picChg>
      </pc:sldChg>
      <pc:sldChg chg="addSp delSp modSp mod addAnim delAnim modAnim">
        <pc:chgData name="Petre, Andrea" userId="d95a4c63-70f5-4734-a25b-ee018a4638d8" providerId="ADAL" clId="{72A30502-8681-47B9-8815-4ADED2B06CE9}" dt="2025-02-28T20:56:11.440" v="64" actId="207"/>
        <pc:sldMkLst>
          <pc:docMk/>
          <pc:sldMk cId="64757899" sldId="263"/>
        </pc:sldMkLst>
        <pc:spChg chg="add del mod">
          <ac:chgData name="Petre, Andrea" userId="d95a4c63-70f5-4734-a25b-ee018a4638d8" providerId="ADAL" clId="{72A30502-8681-47B9-8815-4ADED2B06CE9}" dt="2025-02-28T20:55:41.254" v="42" actId="11529"/>
          <ac:spMkLst>
            <pc:docMk/>
            <pc:sldMk cId="64757899" sldId="263"/>
            <ac:spMk id="2" creationId="{9338274D-7C2D-9F2C-783A-8C6412CC7E92}"/>
          </ac:spMkLst>
        </pc:spChg>
        <pc:spChg chg="add mod">
          <ac:chgData name="Petre, Andrea" userId="d95a4c63-70f5-4734-a25b-ee018a4638d8" providerId="ADAL" clId="{72A30502-8681-47B9-8815-4ADED2B06CE9}" dt="2025-02-28T20:56:11.440" v="64" actId="207"/>
          <ac:spMkLst>
            <pc:docMk/>
            <pc:sldMk cId="64757899" sldId="263"/>
            <ac:spMk id="4" creationId="{6DB3CBBA-AC6A-4B97-868A-5527BD77FDC4}"/>
          </ac:spMkLst>
        </pc:spChg>
        <pc:picChg chg="add del">
          <ac:chgData name="Petre, Andrea" userId="d95a4c63-70f5-4734-a25b-ee018a4638d8" providerId="ADAL" clId="{72A30502-8681-47B9-8815-4ADED2B06CE9}" dt="2025-02-28T20:55:56.185" v="58" actId="478"/>
          <ac:picMkLst>
            <pc:docMk/>
            <pc:sldMk cId="64757899" sldId="263"/>
            <ac:picMk id="3" creationId="{45E70075-4E67-4023-BA53-7BB9A5B7BAA5}"/>
          </ac:picMkLst>
        </pc:picChg>
        <pc:picChg chg="add del">
          <ac:chgData name="Petre, Andrea" userId="d95a4c63-70f5-4734-a25b-ee018a4638d8" providerId="ADAL" clId="{72A30502-8681-47B9-8815-4ADED2B06CE9}" dt="2025-02-28T20:55:53.791" v="54" actId="478"/>
          <ac:picMkLst>
            <pc:docMk/>
            <pc:sldMk cId="64757899" sldId="263"/>
            <ac:picMk id="3074" creationId="{6B4E410F-7C6D-4FE4-8A3F-3531F61B65BD}"/>
          </ac:picMkLst>
        </pc:picChg>
        <pc:picChg chg="add del">
          <ac:chgData name="Petre, Andrea" userId="d95a4c63-70f5-4734-a25b-ee018a4638d8" providerId="ADAL" clId="{72A30502-8681-47B9-8815-4ADED2B06CE9}" dt="2025-02-28T20:55:54.768" v="56" actId="478"/>
          <ac:picMkLst>
            <pc:docMk/>
            <pc:sldMk cId="64757899" sldId="263"/>
            <ac:picMk id="3076" creationId="{96B715CC-CDE3-4C03-AB6D-ACB057B8FD4E}"/>
          </ac:picMkLst>
        </pc:picChg>
        <pc:picChg chg="add del">
          <ac:chgData name="Petre, Andrea" userId="d95a4c63-70f5-4734-a25b-ee018a4638d8" providerId="ADAL" clId="{72A30502-8681-47B9-8815-4ADED2B06CE9}" dt="2025-02-28T20:55:55.272" v="57" actId="478"/>
          <ac:picMkLst>
            <pc:docMk/>
            <pc:sldMk cId="64757899" sldId="263"/>
            <ac:picMk id="3078" creationId="{0C24C134-4E8E-434B-97F2-D907536590D0}"/>
          </ac:picMkLst>
        </pc:picChg>
        <pc:picChg chg="add del">
          <ac:chgData name="Petre, Andrea" userId="d95a4c63-70f5-4734-a25b-ee018a4638d8" providerId="ADAL" clId="{72A30502-8681-47B9-8815-4ADED2B06CE9}" dt="2025-02-28T20:55:54.225" v="55" actId="478"/>
          <ac:picMkLst>
            <pc:docMk/>
            <pc:sldMk cId="64757899" sldId="263"/>
            <ac:picMk id="3082" creationId="{4ADE8E7C-1435-4D48-981F-C0943A20C36F}"/>
          </ac:picMkLst>
        </pc:picChg>
        <pc:picChg chg="add del">
          <ac:chgData name="Petre, Andrea" userId="d95a4c63-70f5-4734-a25b-ee018a4638d8" providerId="ADAL" clId="{72A30502-8681-47B9-8815-4ADED2B06CE9}" dt="2025-02-28T20:55:57.296" v="59" actId="478"/>
          <ac:picMkLst>
            <pc:docMk/>
            <pc:sldMk cId="64757899" sldId="263"/>
            <ac:picMk id="3084" creationId="{52ADBE30-E1E8-492C-9086-B0E2017EDA19}"/>
          </ac:picMkLst>
        </pc:picChg>
        <pc:picChg chg="add del">
          <ac:chgData name="Petre, Andrea" userId="d95a4c63-70f5-4734-a25b-ee018a4638d8" providerId="ADAL" clId="{72A30502-8681-47B9-8815-4ADED2B06CE9}" dt="2025-02-28T20:55:57.733" v="60" actId="478"/>
          <ac:picMkLst>
            <pc:docMk/>
            <pc:sldMk cId="64757899" sldId="263"/>
            <ac:picMk id="3086" creationId="{20DA573D-4570-4720-A4AB-3665F0D35DDA}"/>
          </ac:picMkLst>
        </pc:picChg>
        <pc:picChg chg="add del">
          <ac:chgData name="Petre, Andrea" userId="d95a4c63-70f5-4734-a25b-ee018a4638d8" providerId="ADAL" clId="{72A30502-8681-47B9-8815-4ADED2B06CE9}" dt="2025-02-28T20:55:58.212" v="61" actId="478"/>
          <ac:picMkLst>
            <pc:docMk/>
            <pc:sldMk cId="64757899" sldId="263"/>
            <ac:picMk id="3088" creationId="{A8E0C90D-9735-42DB-A86E-C10BE6D84336}"/>
          </ac:picMkLst>
        </pc:picChg>
      </pc:sldChg>
      <pc:sldChg chg="addSp delSp modSp mod delAnim modAnim">
        <pc:chgData name="Petre, Andrea" userId="d95a4c63-70f5-4734-a25b-ee018a4638d8" providerId="ADAL" clId="{72A30502-8681-47B9-8815-4ADED2B06CE9}" dt="2025-02-28T20:56:41.063" v="77" actId="207"/>
        <pc:sldMkLst>
          <pc:docMk/>
          <pc:sldMk cId="3060279003" sldId="264"/>
        </pc:sldMkLst>
        <pc:spChg chg="add mod">
          <ac:chgData name="Petre, Andrea" userId="d95a4c63-70f5-4734-a25b-ee018a4638d8" providerId="ADAL" clId="{72A30502-8681-47B9-8815-4ADED2B06CE9}" dt="2025-02-28T20:56:41.063" v="77" actId="207"/>
          <ac:spMkLst>
            <pc:docMk/>
            <pc:sldMk cId="3060279003" sldId="264"/>
            <ac:spMk id="2" creationId="{243AA6F1-D771-E51B-7B50-E59F2B009A6C}"/>
          </ac:spMkLst>
        </pc:spChg>
        <pc:picChg chg="del">
          <ac:chgData name="Petre, Andrea" userId="d95a4c63-70f5-4734-a25b-ee018a4638d8" providerId="ADAL" clId="{72A30502-8681-47B9-8815-4ADED2B06CE9}" dt="2025-02-28T20:56:21.504" v="67" actId="478"/>
          <ac:picMkLst>
            <pc:docMk/>
            <pc:sldMk cId="3060279003" sldId="264"/>
            <ac:picMk id="4" creationId="{7CF530A7-CEEF-40DC-B915-1E9CF52525E9}"/>
          </ac:picMkLst>
        </pc:picChg>
        <pc:picChg chg="del">
          <ac:chgData name="Petre, Andrea" userId="d95a4c63-70f5-4734-a25b-ee018a4638d8" providerId="ADAL" clId="{72A30502-8681-47B9-8815-4ADED2B06CE9}" dt="2025-02-28T20:56:20.832" v="66" actId="478"/>
          <ac:picMkLst>
            <pc:docMk/>
            <pc:sldMk cId="3060279003" sldId="264"/>
            <ac:picMk id="7" creationId="{FE42DA3C-9B94-40AB-BA3C-BC08D50DD26E}"/>
          </ac:picMkLst>
        </pc:picChg>
        <pc:picChg chg="del">
          <ac:chgData name="Petre, Andrea" userId="d95a4c63-70f5-4734-a25b-ee018a4638d8" providerId="ADAL" clId="{72A30502-8681-47B9-8815-4ADED2B06CE9}" dt="2025-02-28T20:56:24.618" v="74" actId="478"/>
          <ac:picMkLst>
            <pc:docMk/>
            <pc:sldMk cId="3060279003" sldId="264"/>
            <ac:picMk id="14" creationId="{58C21F6C-D8B1-4045-9F5F-E61A69BE92B5}"/>
          </ac:picMkLst>
        </pc:picChg>
        <pc:picChg chg="del">
          <ac:chgData name="Petre, Andrea" userId="d95a4c63-70f5-4734-a25b-ee018a4638d8" providerId="ADAL" clId="{72A30502-8681-47B9-8815-4ADED2B06CE9}" dt="2025-02-28T20:56:24.146" v="73" actId="478"/>
          <ac:picMkLst>
            <pc:docMk/>
            <pc:sldMk cId="3060279003" sldId="264"/>
            <ac:picMk id="15" creationId="{658A14A9-E7E9-4027-8967-97EE1D773676}"/>
          </ac:picMkLst>
        </pc:picChg>
        <pc:picChg chg="del">
          <ac:chgData name="Petre, Andrea" userId="d95a4c63-70f5-4734-a25b-ee018a4638d8" providerId="ADAL" clId="{72A30502-8681-47B9-8815-4ADED2B06CE9}" dt="2025-02-28T20:56:22.847" v="70" actId="478"/>
          <ac:picMkLst>
            <pc:docMk/>
            <pc:sldMk cId="3060279003" sldId="264"/>
            <ac:picMk id="17" creationId="{868C8ED5-EFC4-4EF3-ABE1-00EF23A47C49}"/>
          </ac:picMkLst>
        </pc:picChg>
        <pc:picChg chg="del">
          <ac:chgData name="Petre, Andrea" userId="d95a4c63-70f5-4734-a25b-ee018a4638d8" providerId="ADAL" clId="{72A30502-8681-47B9-8815-4ADED2B06CE9}" dt="2025-02-28T20:56:23.744" v="72" actId="478"/>
          <ac:picMkLst>
            <pc:docMk/>
            <pc:sldMk cId="3060279003" sldId="264"/>
            <ac:picMk id="18" creationId="{68D1B207-BD52-4BCF-8F66-58AD9F5339FB}"/>
          </ac:picMkLst>
        </pc:picChg>
        <pc:picChg chg="del">
          <ac:chgData name="Petre, Andrea" userId="d95a4c63-70f5-4734-a25b-ee018a4638d8" providerId="ADAL" clId="{72A30502-8681-47B9-8815-4ADED2B06CE9}" dt="2025-02-28T20:56:23.280" v="71" actId="478"/>
          <ac:picMkLst>
            <pc:docMk/>
            <pc:sldMk cId="3060279003" sldId="264"/>
            <ac:picMk id="19" creationId="{F27CC1A7-3E2C-4341-9843-94D483FEF778}"/>
          </ac:picMkLst>
        </pc:picChg>
        <pc:picChg chg="del">
          <ac:chgData name="Petre, Andrea" userId="d95a4c63-70f5-4734-a25b-ee018a4638d8" providerId="ADAL" clId="{72A30502-8681-47B9-8815-4ADED2B06CE9}" dt="2025-02-28T20:56:22.005" v="68" actId="478"/>
          <ac:picMkLst>
            <pc:docMk/>
            <pc:sldMk cId="3060279003" sldId="264"/>
            <ac:picMk id="4098" creationId="{A9D570BB-3839-4151-9E4D-4B15BD66FDE1}"/>
          </ac:picMkLst>
        </pc:picChg>
        <pc:picChg chg="del">
          <ac:chgData name="Petre, Andrea" userId="d95a4c63-70f5-4734-a25b-ee018a4638d8" providerId="ADAL" clId="{72A30502-8681-47B9-8815-4ADED2B06CE9}" dt="2025-02-28T20:56:22.419" v="69" actId="478"/>
          <ac:picMkLst>
            <pc:docMk/>
            <pc:sldMk cId="3060279003" sldId="264"/>
            <ac:picMk id="4100" creationId="{CAF6A9E7-9940-41EC-A75D-5BF92D3352F8}"/>
          </ac:picMkLst>
        </pc:picChg>
      </pc:sldChg>
      <pc:sldChg chg="add">
        <pc:chgData name="Petre, Andrea" userId="d95a4c63-70f5-4734-a25b-ee018a4638d8" providerId="ADAL" clId="{72A30502-8681-47B9-8815-4ADED2B06CE9}" dt="2025-02-28T20:52:59.196" v="0" actId="2890"/>
        <pc:sldMkLst>
          <pc:docMk/>
          <pc:sldMk cId="379935021" sldId="265"/>
        </pc:sldMkLst>
      </pc:sldChg>
      <pc:sldChg chg="add">
        <pc:chgData name="Petre, Andrea" userId="d95a4c63-70f5-4734-a25b-ee018a4638d8" providerId="ADAL" clId="{72A30502-8681-47B9-8815-4ADED2B06CE9}" dt="2025-02-28T20:54:18.206" v="14" actId="2890"/>
        <pc:sldMkLst>
          <pc:docMk/>
          <pc:sldMk cId="2329712641" sldId="266"/>
        </pc:sldMkLst>
      </pc:sldChg>
      <pc:sldChg chg="add">
        <pc:chgData name="Petre, Andrea" userId="d95a4c63-70f5-4734-a25b-ee018a4638d8" providerId="ADAL" clId="{72A30502-8681-47B9-8815-4ADED2B06CE9}" dt="2025-02-28T20:55:49.537" v="53" actId="2890"/>
        <pc:sldMkLst>
          <pc:docMk/>
          <pc:sldMk cId="4007543921" sldId="267"/>
        </pc:sldMkLst>
      </pc:sldChg>
      <pc:sldChg chg="add">
        <pc:chgData name="Petre, Andrea" userId="d95a4c63-70f5-4734-a25b-ee018a4638d8" providerId="ADAL" clId="{72A30502-8681-47B9-8815-4ADED2B06CE9}" dt="2025-02-28T20:56:16.622" v="65" actId="2890"/>
        <pc:sldMkLst>
          <pc:docMk/>
          <pc:sldMk cId="88556452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1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1DCE-211A-4DBB-8A89-7877CFCC7A1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32A7-0887-4E0A-96E8-DF7ECDFE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tags" Target="../tags/tag2.xml"/><Relationship Id="rId16" Type="http://schemas.openxmlformats.org/officeDocument/2006/relationships/image" Target="../media/image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jpeg"/><Relationship Id="rId10" Type="http://schemas.openxmlformats.org/officeDocument/2006/relationships/image" Target="../media/image2.JP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10.xml"/><Relationship Id="rId16" Type="http://schemas.openxmlformats.org/officeDocument/2006/relationships/image" Target="../media/image17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5" Type="http://schemas.openxmlformats.org/officeDocument/2006/relationships/image" Target="../media/image16.jpeg"/><Relationship Id="rId10" Type="http://schemas.openxmlformats.org/officeDocument/2006/relationships/image" Target="../media/image11.JP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tags" Target="../tags/tag18.xml"/><Relationship Id="rId16" Type="http://schemas.openxmlformats.org/officeDocument/2006/relationships/image" Target="../media/image26.jpe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1.png"/><Relationship Id="rId5" Type="http://schemas.openxmlformats.org/officeDocument/2006/relationships/tags" Target="../tags/tag21.xml"/><Relationship Id="rId15" Type="http://schemas.openxmlformats.org/officeDocument/2006/relationships/image" Target="../media/image25.jpeg"/><Relationship Id="rId10" Type="http://schemas.openxmlformats.org/officeDocument/2006/relationships/image" Target="../media/image20.JP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9.JPG"/><Relationship Id="rId5" Type="http://schemas.openxmlformats.org/officeDocument/2006/relationships/tags" Target="../tags/tag29.xml"/><Relationship Id="rId15" Type="http://schemas.openxmlformats.org/officeDocument/2006/relationships/image" Target="../media/image33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A8679-C8D9-63B9-2E4A-C5C8BBD3CA9E}"/>
              </a:ext>
            </a:extLst>
          </p:cNvPr>
          <p:cNvSpPr/>
          <p:nvPr/>
        </p:nvSpPr>
        <p:spPr>
          <a:xfrm>
            <a:off x="929514" y="3974995"/>
            <a:ext cx="1420721" cy="2251993"/>
          </a:xfrm>
          <a:prstGeom prst="roundRect">
            <a:avLst/>
          </a:prstGeom>
          <a:solidFill>
            <a:srgbClr val="95BD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5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3D96A-17F1-FEA6-FD73-677F0EC1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01C76-9E0F-9EEE-8601-1C2980953E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78201" y="4838275"/>
            <a:ext cx="2162922" cy="1443820"/>
          </a:xfrm>
          <a:prstGeom prst="rect">
            <a:avLst/>
          </a:prstGeom>
        </p:spPr>
      </p:pic>
      <p:pic>
        <p:nvPicPr>
          <p:cNvPr id="1028" name="Picture 4" descr="Person Touching Black Two-bell Alarm Clock">
            <a:extLst>
              <a:ext uri="{FF2B5EF4-FFF2-40B4-BE49-F238E27FC236}">
                <a16:creationId xmlns:a16="http://schemas.microsoft.com/office/drawing/2014/main" id="{8605F45F-17CF-0E68-EB86-2B705897377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1" y="1929887"/>
            <a:ext cx="2693285" cy="17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wn pencil on equation paper">
            <a:extLst>
              <a:ext uri="{FF2B5EF4-FFF2-40B4-BE49-F238E27FC236}">
                <a16:creationId xmlns:a16="http://schemas.microsoft.com/office/drawing/2014/main" id="{EAA8E092-6901-FB18-02F6-E3FA906415F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36" y="4331655"/>
            <a:ext cx="1463281" cy="19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d panasonic wireless phone beside white paper">
            <a:extLst>
              <a:ext uri="{FF2B5EF4-FFF2-40B4-BE49-F238E27FC236}">
                <a16:creationId xmlns:a16="http://schemas.microsoft.com/office/drawing/2014/main" id="{AB6EA463-8456-A2E2-7338-E84A48E0BBD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56" y="4331655"/>
            <a:ext cx="1114860" cy="19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own high-rise building with clear blue skies">
            <a:extLst>
              <a:ext uri="{FF2B5EF4-FFF2-40B4-BE49-F238E27FC236}">
                <a16:creationId xmlns:a16="http://schemas.microsoft.com/office/drawing/2014/main" id="{B20A15A8-596F-6ACF-BCDF-1E77B618557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65" y="1617803"/>
            <a:ext cx="2162922" cy="14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son holding bulb">
            <a:extLst>
              <a:ext uri="{FF2B5EF4-FFF2-40B4-BE49-F238E27FC236}">
                <a16:creationId xmlns:a16="http://schemas.microsoft.com/office/drawing/2014/main" id="{0F2FD624-3025-F444-EB4E-92DBFAD5EFF4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94" y="3117884"/>
            <a:ext cx="1198678" cy="15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lective focus photography of woman holding pink petaled flower">
            <a:extLst>
              <a:ext uri="{FF2B5EF4-FFF2-40B4-BE49-F238E27FC236}">
                <a16:creationId xmlns:a16="http://schemas.microsoft.com/office/drawing/2014/main" id="{E37F30B3-EFCB-F483-BD2D-866F7FD149C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93" y="3142656"/>
            <a:ext cx="1209566" cy="15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00475-6CD9-AE6D-7039-06C64263EE3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52198" y="1929886"/>
            <a:ext cx="2227140" cy="17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FCDC8A-80D7-7A3F-0291-1188F2601DCF}"/>
              </a:ext>
            </a:extLst>
          </p:cNvPr>
          <p:cNvSpPr/>
          <p:nvPr/>
        </p:nvSpPr>
        <p:spPr>
          <a:xfrm>
            <a:off x="785931" y="1979940"/>
            <a:ext cx="1141110" cy="2410691"/>
          </a:xfrm>
          <a:prstGeom prst="roundRect">
            <a:avLst/>
          </a:prstGeom>
          <a:solidFill>
            <a:srgbClr val="73A9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8107B-B973-9174-47D1-EC5927977AC6}"/>
              </a:ext>
            </a:extLst>
          </p:cNvPr>
          <p:cNvSpPr/>
          <p:nvPr/>
        </p:nvSpPr>
        <p:spPr>
          <a:xfrm>
            <a:off x="1745971" y="2967335"/>
            <a:ext cx="565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 mi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clase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favorita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52BD7-5886-39E0-349F-4C24015E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2C16B-7014-3015-265D-C1213396E1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8572" y="536886"/>
            <a:ext cx="2077261" cy="1332225"/>
          </a:xfrm>
          <a:prstGeom prst="rect">
            <a:avLst/>
          </a:prstGeom>
        </p:spPr>
      </p:pic>
      <p:pic>
        <p:nvPicPr>
          <p:cNvPr id="2050" name="Picture 2" descr="Person Holding Container With Seaweed ">
            <a:extLst>
              <a:ext uri="{FF2B5EF4-FFF2-40B4-BE49-F238E27FC236}">
                <a16:creationId xmlns:a16="http://schemas.microsoft.com/office/drawing/2014/main" id="{5FE60B97-BC32-9C37-EDD2-2577B5D0EDE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56" y="574392"/>
            <a:ext cx="1898250" cy="12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y sitting on bench while holding a book">
            <a:extLst>
              <a:ext uri="{FF2B5EF4-FFF2-40B4-BE49-F238E27FC236}">
                <a16:creationId xmlns:a16="http://schemas.microsoft.com/office/drawing/2014/main" id="{B161ADE1-B32F-5355-1617-569B3F1A5F9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5" y="2709079"/>
            <a:ext cx="2231472" cy="14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 wearing yellow hard hat holding angle grinder">
            <a:extLst>
              <a:ext uri="{FF2B5EF4-FFF2-40B4-BE49-F238E27FC236}">
                <a16:creationId xmlns:a16="http://schemas.microsoft.com/office/drawing/2014/main" id="{05E4B112-3997-AF6D-EC53-CD3E452D9C9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2" y="2709079"/>
            <a:ext cx="2311360" cy="14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n in Brown Polo Shirt">
            <a:extLst>
              <a:ext uri="{FF2B5EF4-FFF2-40B4-BE49-F238E27FC236}">
                <a16:creationId xmlns:a16="http://schemas.microsoft.com/office/drawing/2014/main" id="{1FB8A88A-3983-5663-69DB-DD055E4566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85" y="2709079"/>
            <a:ext cx="1578202" cy="14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69E30-C7B9-4C39-65BB-ED473212906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2816" y="4550552"/>
            <a:ext cx="2559798" cy="1669434"/>
          </a:xfrm>
          <a:prstGeom prst="rect">
            <a:avLst/>
          </a:prstGeom>
        </p:spPr>
      </p:pic>
      <p:pic>
        <p:nvPicPr>
          <p:cNvPr id="2058" name="Picture 10" descr="Laboratory, Care, Health, Medical, Medicine, Experiment">
            <a:extLst>
              <a:ext uri="{FF2B5EF4-FFF2-40B4-BE49-F238E27FC236}">
                <a16:creationId xmlns:a16="http://schemas.microsoft.com/office/drawing/2014/main" id="{7FF619D2-36BC-8F6A-C526-6011940BB4C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5" y="4550552"/>
            <a:ext cx="2597498" cy="16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rson Holding Laboratory Flask">
            <a:extLst>
              <a:ext uri="{FF2B5EF4-FFF2-40B4-BE49-F238E27FC236}">
                <a16:creationId xmlns:a16="http://schemas.microsoft.com/office/drawing/2014/main" id="{F9932A35-6C57-DFB4-2EF2-7E3C7027C69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4" y="4550552"/>
            <a:ext cx="2348917" cy="16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B3CBBA-AC6A-4B97-868A-5527BD77FDC4}"/>
              </a:ext>
            </a:extLst>
          </p:cNvPr>
          <p:cNvSpPr/>
          <p:nvPr/>
        </p:nvSpPr>
        <p:spPr>
          <a:xfrm>
            <a:off x="816159" y="1760787"/>
            <a:ext cx="982413" cy="2584502"/>
          </a:xfrm>
          <a:prstGeom prst="roundRect">
            <a:avLst/>
          </a:prstGeom>
          <a:solidFill>
            <a:srgbClr val="74A9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4F70C2-C90C-482C-467A-895F974D8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A3142-88F8-5FC9-9F01-06B377EADE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5093" y="626783"/>
            <a:ext cx="2099233" cy="908886"/>
          </a:xfrm>
          <a:prstGeom prst="rect">
            <a:avLst/>
          </a:prstGeom>
        </p:spPr>
      </p:pic>
      <p:pic>
        <p:nvPicPr>
          <p:cNvPr id="3074" name="Picture 2" descr="desk globe on table">
            <a:extLst>
              <a:ext uri="{FF2B5EF4-FFF2-40B4-BE49-F238E27FC236}">
                <a16:creationId xmlns:a16="http://schemas.microsoft.com/office/drawing/2014/main" id="{6F8ED535-A7F1-A9AB-60E6-7F798649035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54" y="602835"/>
            <a:ext cx="2070558" cy="13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man Practicing Yoga">
            <a:extLst>
              <a:ext uri="{FF2B5EF4-FFF2-40B4-BE49-F238E27FC236}">
                <a16:creationId xmlns:a16="http://schemas.microsoft.com/office/drawing/2014/main" id="{EE05D020-F9E2-2505-E01D-EB19824DC6F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68" y="2179257"/>
            <a:ext cx="1417791" cy="21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man Standing on Crop Field">
            <a:extLst>
              <a:ext uri="{FF2B5EF4-FFF2-40B4-BE49-F238E27FC236}">
                <a16:creationId xmlns:a16="http://schemas.microsoft.com/office/drawing/2014/main" id="{360A54E2-BA31-5C2C-ED4D-09B5507FBD9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02" y="2407896"/>
            <a:ext cx="2311098" cy="15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miling woman wearing red floral sleeveless dress">
            <a:extLst>
              <a:ext uri="{FF2B5EF4-FFF2-40B4-BE49-F238E27FC236}">
                <a16:creationId xmlns:a16="http://schemas.microsoft.com/office/drawing/2014/main" id="{0CE59EF8-0817-10F2-74DD-1D6C37CB841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52" y="2286312"/>
            <a:ext cx="1247223" cy="18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erson writing on brown wooden table near white ceramic mug">
            <a:extLst>
              <a:ext uri="{FF2B5EF4-FFF2-40B4-BE49-F238E27FC236}">
                <a16:creationId xmlns:a16="http://schemas.microsoft.com/office/drawing/2014/main" id="{2E6ED865-5ED7-9655-1085-EA7741942EA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4" y="4677101"/>
            <a:ext cx="2311098" cy="15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our reel films lying on white table">
            <a:extLst>
              <a:ext uri="{FF2B5EF4-FFF2-40B4-BE49-F238E27FC236}">
                <a16:creationId xmlns:a16="http://schemas.microsoft.com/office/drawing/2014/main" id="{9B62306D-16ED-62D8-5C67-658031382F1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93" y="4665061"/>
            <a:ext cx="2085351" cy="15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irls on Desk Looking at Notebook">
            <a:extLst>
              <a:ext uri="{FF2B5EF4-FFF2-40B4-BE49-F238E27FC236}">
                <a16:creationId xmlns:a16="http://schemas.microsoft.com/office/drawing/2014/main" id="{6822DBD4-4A0F-F537-4AEC-B85224BDA07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89" y="4687330"/>
            <a:ext cx="2312615" cy="15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3AA6F1-D771-E51B-7B50-E59F2B009A6C}"/>
              </a:ext>
            </a:extLst>
          </p:cNvPr>
          <p:cNvSpPr/>
          <p:nvPr/>
        </p:nvSpPr>
        <p:spPr>
          <a:xfrm>
            <a:off x="929514" y="2093296"/>
            <a:ext cx="1020198" cy="2440919"/>
          </a:xfrm>
          <a:prstGeom prst="roundRect">
            <a:avLst/>
          </a:prstGeom>
          <a:solidFill>
            <a:srgbClr val="74A9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E4629-AE68-DF80-AF8D-E980B09F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EB998-89A2-2675-8C6B-4882327971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1197" y="526601"/>
            <a:ext cx="1552575" cy="1457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9C13D-70EB-A278-C00B-D5F022B68F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69868" y="602834"/>
            <a:ext cx="1852790" cy="1200329"/>
          </a:xfrm>
          <a:prstGeom prst="rect">
            <a:avLst/>
          </a:prstGeom>
        </p:spPr>
      </p:pic>
      <p:pic>
        <p:nvPicPr>
          <p:cNvPr id="4098" name="Picture 2" descr="assorted-color container lot">
            <a:extLst>
              <a:ext uri="{FF2B5EF4-FFF2-40B4-BE49-F238E27FC236}">
                <a16:creationId xmlns:a16="http://schemas.microsoft.com/office/drawing/2014/main" id="{466515A4-A6C8-F25B-963E-4B52020CF1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24" y="2196569"/>
            <a:ext cx="1396338" cy="20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cused photo of a red rose">
            <a:extLst>
              <a:ext uri="{FF2B5EF4-FFF2-40B4-BE49-F238E27FC236}">
                <a16:creationId xmlns:a16="http://schemas.microsoft.com/office/drawing/2014/main" id="{4FBD8C57-667D-9074-59CB-A657FB5E555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26" y="2238657"/>
            <a:ext cx="1479128" cy="20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13039D-B9FD-7D65-49F8-2E6286EC2C8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81804" y="4691152"/>
            <a:ext cx="2320320" cy="1564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E60261-DF8F-1809-57D1-B9CE58394AC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261350" y="4700993"/>
            <a:ext cx="2401442" cy="1546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BB7ABF-1204-9039-6E3F-BAE5ED6B0A4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105045" y="2012592"/>
            <a:ext cx="2210074" cy="14752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9A08E3-1ECC-B900-EA79-06E4BA0032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105045" y="5204535"/>
            <a:ext cx="2210074" cy="1226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B4972D-37F6-0BEB-4D07-0E8609335EE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078622" y="3583408"/>
            <a:ext cx="2210074" cy="14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AB6D50-997B-44E7-9AFB-B81390117DF7}" vid="{8F0CA091-6940-46BA-87A8-6391D152FE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 x 7.5 PowerPoint Slide Template</Template>
  <TotalTime>614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Eller</dc:creator>
  <cp:lastModifiedBy>Petre, Andrea</cp:lastModifiedBy>
  <cp:revision>45</cp:revision>
  <dcterms:created xsi:type="dcterms:W3CDTF">2020-02-17T00:50:53Z</dcterms:created>
  <dcterms:modified xsi:type="dcterms:W3CDTF">2025-02-28T21:11:12Z</dcterms:modified>
</cp:coreProperties>
</file>