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3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1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1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3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2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5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5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8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2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9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03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384C5-EE12-4CFE-A412-58042BF324D7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476E-0AA0-4227-8435-5FC35039A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9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Contemporary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 C.E. to Present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Untitled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(#228) by Cindy Sherman 1990 C.E.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56" y="353961"/>
            <a:ext cx="3813073" cy="613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5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27279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Dancing at the Louvre by Faith Ringgold 1991 C.E.</a:t>
            </a:r>
          </a:p>
        </p:txBody>
      </p:sp>
      <p:sp>
        <p:nvSpPr>
          <p:cNvPr id="3" name="AutoShape 2" descr="Image result for dancing at the louv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4546" r="5618" b="4870"/>
          <a:stretch/>
        </p:blipFill>
        <p:spPr bwMode="auto">
          <a:xfrm>
            <a:off x="3057525" y="717711"/>
            <a:ext cx="6200775" cy="585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2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74278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Trade by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Jaune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Quick-to-See Smith 1992 C.E.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5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9" y="672894"/>
            <a:ext cx="10479133" cy="562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21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97005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Earth’s Creation by Emily Kame 1994 C.E.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4" y="1191491"/>
            <a:ext cx="11893593" cy="515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95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09883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Rebellious Silence, from the Women of Allah series photo by Cynthia Preston 1994 C.E.</a:t>
            </a:r>
            <a:endParaRPr lang="en-US" sz="25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784340"/>
            <a:ext cx="3893267" cy="588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6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788"/>
            <a:ext cx="10515600" cy="708339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Barberia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 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Llora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Pepon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Osorio 1994 C.E.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19" y="442451"/>
            <a:ext cx="4772425" cy="60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07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6852"/>
          </a:xfrm>
        </p:spPr>
        <p:txBody>
          <a:bodyPr>
            <a:norm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Pisupo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Michel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Tuffery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1994 C.E.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5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057" y="659376"/>
            <a:ext cx="7173113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70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910"/>
            <a:ext cx="10515600" cy="793974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Superhighway by Nam June Paik 1995 C.E.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82" y="609600"/>
            <a:ext cx="9144000" cy="594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84126"/>
          </a:xfrm>
        </p:spPr>
        <p:txBody>
          <a:bodyPr>
            <a:normAutofit fontScale="90000"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Crossing by Bill Viola 1996 C.E.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18" y="543529"/>
            <a:ext cx="9364374" cy="602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13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Guggenheim Museum Bilbao by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Gehry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1997 C.E.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27565"/>
            <a:ext cx="7460673" cy="437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7" y="450272"/>
            <a:ext cx="3548497" cy="421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5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93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Works Listed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2056"/>
            <a:ext cx="10515600" cy="5104907"/>
          </a:xfrm>
        </p:spPr>
        <p:txBody>
          <a:bodyPr numCol="2">
            <a:no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Gates by Christo and Jeanne-Claude 1979-2005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Vietnam Veterans Memorial 1992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Horn Players by Jean-Michel 1983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Summer Trees by Song Su-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1983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Androgyne III by Magdalena 1985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Book from the Sky by Xu Bing 1987-1991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Pink Panther by Jeff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Koons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1988 C.E.</a:t>
            </a:r>
          </a:p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Unitiled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(#228) by Cindy Sherman 1990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Dancing at the Louvre by Faith Ringgold 1991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Trade by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Jaune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Quick-to-See Smith 1992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Earth’s Creation by Emily Kame 1994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Rebellious Silence, from the Women of Allah series photo by Cynthia Preston 1994 C.E.</a:t>
            </a:r>
          </a:p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Barberia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 se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Llora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Pepon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Osorio 1994 C.E.</a:t>
            </a:r>
          </a:p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Pisupo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Lua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Michel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Tuffery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1994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 Superhighway by Nam June Paik 1995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Crossing by Bill Viola 1996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Guggenheim Museum Bilbao by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Frnk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Gehry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1997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Pure Land by Mariko Mori 1998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Lying with the Wolf by Kiki Smith 2001 C.E.</a:t>
            </a:r>
          </a:p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Darkytown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Rebellion by Kara Walker 2001 C.E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Swing (After Fragonard),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Yinka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Shonibare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2001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Man’s Cloth, El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Anatsui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 C.E.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Stadia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II, Julie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Mehretu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Preying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Mantra,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Wangechi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Mutu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 C.E.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Shibboleth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Doris Salcedo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2007-2008 C.E.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MAXXI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Museum of XXI Century Arts,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Zaha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Hadid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 C.E.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(Sunflower Seeds), Ai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Weiwei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2010-2011 C.E.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1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45489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Pure Land by Mariko Mori 1998 C.E.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28" y="790142"/>
            <a:ext cx="11656207" cy="555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8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12914"/>
          </a:xfrm>
        </p:spPr>
        <p:txBody>
          <a:bodyPr>
            <a:norm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Lying with the Wolf by Kiki Smith 2001 C.E.</a:t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5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14" y="546389"/>
            <a:ext cx="7604351" cy="631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91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133341"/>
          </a:xfrm>
        </p:spPr>
        <p:txBody>
          <a:bodyPr>
            <a:norm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Darkytown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Rebellion by Kara Walker 2001 C.E.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0" y="903793"/>
            <a:ext cx="7167850" cy="562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18" y="143308"/>
            <a:ext cx="451658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97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778" y="128060"/>
            <a:ext cx="10515600" cy="10234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Swing (after Fragonard) by </a:t>
            </a:r>
            <a:r>
              <a:rPr lang="en-US" sz="2400" dirty="0" err="1" smtClean="0"/>
              <a:t>Yinka</a:t>
            </a:r>
            <a:r>
              <a:rPr lang="en-US" sz="2400" dirty="0" smtClean="0"/>
              <a:t> </a:t>
            </a:r>
            <a:r>
              <a:rPr lang="en-US" sz="2400" dirty="0" err="1" smtClean="0"/>
              <a:t>Shonibare</a:t>
            </a:r>
            <a:r>
              <a:rPr lang="en-US" sz="2400" dirty="0" smtClean="0"/>
              <a:t>. 2001 Mixed Media Installation</a:t>
            </a:r>
            <a:endParaRPr lang="en-US" sz="2400" dirty="0"/>
          </a:p>
        </p:txBody>
      </p:sp>
      <p:pic>
        <p:nvPicPr>
          <p:cNvPr id="1026" name="Picture 2" descr="Image result for The Swing (after Fragonard) by Yinka Shonibare. 2001 Mixed Media Installation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936977"/>
            <a:ext cx="4734630" cy="56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35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149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Old Man’s Cloth. Eli </a:t>
            </a:r>
            <a:r>
              <a:rPr lang="en-US" sz="2400" dirty="0" err="1" smtClean="0"/>
              <a:t>Anatsui</a:t>
            </a:r>
            <a:r>
              <a:rPr lang="en-US" sz="2400" dirty="0" smtClean="0"/>
              <a:t>. 2003 Aluminum and copper wire</a:t>
            </a:r>
            <a:endParaRPr lang="en-US" sz="2400" dirty="0"/>
          </a:p>
        </p:txBody>
      </p:sp>
      <p:pic>
        <p:nvPicPr>
          <p:cNvPr id="2052" name="Picture 4" descr="Image result for Old Man’s Cloth. El Anatsui. 2003 Aluminum and copper wi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456" y="1196622"/>
            <a:ext cx="7486788" cy="524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30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86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Stadia II by Julie </a:t>
            </a:r>
            <a:r>
              <a:rPr lang="en-US" sz="2400" dirty="0" err="1" smtClean="0"/>
              <a:t>Mehretu</a:t>
            </a:r>
            <a:r>
              <a:rPr lang="en-US" sz="2400" dirty="0" smtClean="0"/>
              <a:t>. 2004 Ink and acrylic on canvas</a:t>
            </a:r>
            <a:endParaRPr lang="en-US" sz="2400" dirty="0"/>
          </a:p>
        </p:txBody>
      </p:sp>
      <p:pic>
        <p:nvPicPr>
          <p:cNvPr id="3074" name="Picture 2" descr="Image result for Stadia II by Julie Mehretu. 2004 Ink and acrylic on canv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44" y="1004711"/>
            <a:ext cx="7244644" cy="556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883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63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Preying Mantra by </a:t>
            </a:r>
            <a:r>
              <a:rPr lang="en-US" sz="2400" dirty="0" err="1" smtClean="0"/>
              <a:t>Wangechi</a:t>
            </a:r>
            <a:r>
              <a:rPr lang="en-US" sz="2400" dirty="0" smtClean="0"/>
              <a:t> </a:t>
            </a:r>
            <a:r>
              <a:rPr lang="en-US" sz="2400" dirty="0" err="1" smtClean="0"/>
              <a:t>Mutu</a:t>
            </a:r>
            <a:r>
              <a:rPr lang="en-US" sz="2400" dirty="0" smtClean="0"/>
              <a:t>. 2006 Mixed Media on Mylar</a:t>
            </a:r>
            <a:endParaRPr lang="en-US" sz="2400" dirty="0"/>
          </a:p>
        </p:txBody>
      </p:sp>
      <p:pic>
        <p:nvPicPr>
          <p:cNvPr id="4098" name="Picture 2" descr="Image result for Preying Mantra by Wangechi Mutu. 2006 Mixed Media on My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3" y="990597"/>
            <a:ext cx="4642203" cy="570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188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86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Shibboleth by Doris Salcedo. 2007-2008 Installation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89" y="1308100"/>
            <a:ext cx="7010400" cy="5257800"/>
          </a:xfrm>
          <a:prstGeom prst="rect">
            <a:avLst/>
          </a:prstGeom>
        </p:spPr>
      </p:pic>
      <p:pic>
        <p:nvPicPr>
          <p:cNvPr id="5122" name="Picture 2" descr="Image result for Shibboleth by Doris Salcedo. 2007-2008 Instal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618" y="1300589"/>
            <a:ext cx="3298825" cy="41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795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MAXXI National Museum of XXI Century Arts by </a:t>
            </a:r>
            <a:r>
              <a:rPr lang="en-US" sz="2400" dirty="0" err="1" smtClean="0"/>
              <a:t>Zaha</a:t>
            </a:r>
            <a:r>
              <a:rPr lang="en-US" sz="2400" dirty="0" smtClean="0"/>
              <a:t> </a:t>
            </a:r>
            <a:r>
              <a:rPr lang="en-US" sz="2400" dirty="0" err="1" smtClean="0"/>
              <a:t>Hadid</a:t>
            </a:r>
            <a:r>
              <a:rPr lang="en-US" sz="2400" dirty="0" smtClean="0"/>
              <a:t>. Rome, Italy. 2009 Steel, Glass and cement.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" y="2475441"/>
            <a:ext cx="7750883" cy="3591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91" y="1478843"/>
            <a:ext cx="3664582" cy="474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574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sz="2400" dirty="0" err="1" smtClean="0"/>
              <a:t>Kui</a:t>
            </a:r>
            <a:r>
              <a:rPr lang="en-US" sz="2400" dirty="0" smtClean="0"/>
              <a:t> Hua </a:t>
            </a:r>
            <a:r>
              <a:rPr lang="en-US" sz="2400" dirty="0" err="1" smtClean="0"/>
              <a:t>Zi</a:t>
            </a:r>
            <a:r>
              <a:rPr lang="en-US" sz="2400" dirty="0" smtClean="0"/>
              <a:t> (Sunflower Seeds) by Ai </a:t>
            </a:r>
            <a:r>
              <a:rPr lang="en-US" sz="2400" dirty="0" err="1" smtClean="0"/>
              <a:t>Weiwei</a:t>
            </a:r>
            <a:r>
              <a:rPr lang="en-US" sz="2400" dirty="0" smtClean="0"/>
              <a:t>. 2010-2011 Sculpted and Painted porcelain.</a:t>
            </a:r>
            <a:endParaRPr lang="en-US" sz="2400" dirty="0"/>
          </a:p>
        </p:txBody>
      </p:sp>
      <p:pic>
        <p:nvPicPr>
          <p:cNvPr id="6146" name="Picture 2" descr="Image result for Kui Hua Zi (Sunflower Seeds) by Ai Weiwei. 2010-2011 Sculpted and Painted porcelai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837267"/>
            <a:ext cx="56292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415" t="13985" r="15707" b="11217"/>
          <a:stretch/>
        </p:blipFill>
        <p:spPr>
          <a:xfrm>
            <a:off x="6304894" y="1071033"/>
            <a:ext cx="2650722" cy="1718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109" y="2844799"/>
            <a:ext cx="2823691" cy="372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0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lassconnection.s3.amazonaws.com/785/flashcards/146785/jpg/the_g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" y="1325563"/>
            <a:ext cx="73152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Gates by Christo and Jeanne-Claude 1979-2005 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C.E</a:t>
            </a:r>
            <a:endParaRPr lang="en-US" sz="2500" dirty="0"/>
          </a:p>
        </p:txBody>
      </p:sp>
      <p:pic>
        <p:nvPicPr>
          <p:cNvPr id="1030" name="Picture 6" descr="http://media-1.web.britannica.com/eb-media/77/84677-004-82B080D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52" y="1316995"/>
            <a:ext cx="3582604" cy="488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89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285"/>
            <a:ext cx="10515600" cy="722696"/>
          </a:xfrm>
        </p:spPr>
        <p:txBody>
          <a:bodyPr>
            <a:normAutofit/>
          </a:bodyPr>
          <a:lstStyle/>
          <a:p>
            <a:pPr marL="228600" lvl="0" indent="-228600">
              <a:spcBef>
                <a:spcPts val="1000"/>
              </a:spcBef>
            </a:pP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Vietnam Veterans Memorial 1992 C.E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500" dirty="0"/>
          </a:p>
        </p:txBody>
      </p:sp>
      <p:pic>
        <p:nvPicPr>
          <p:cNvPr id="2052" name="Picture 4" descr="http://www.pbs.org/wgbh/cultureshock/flashpoints/visualarts/images/thewall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76098"/>
            <a:ext cx="518160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okl.scene7.com/is/image/OKL/Richard%20Green-Commercial%20-%20Alamy_resize?$LLH_Slideshow_h409$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76997"/>
            <a:ext cx="6707088" cy="457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0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Horn Players by Jean-Michel 1983 C.E.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63" y="662781"/>
            <a:ext cx="4570710" cy="584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Summer Trees by Song Su-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1983 C.E.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4" y="553791"/>
            <a:ext cx="9442934" cy="618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Androgyne III by Magdalena 1985 C.E.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15" y="566670"/>
            <a:ext cx="4947205" cy="618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Book from the Sky by Xu Bing 1987-1991 C.E.</a:t>
            </a:r>
            <a:b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6" y="898496"/>
            <a:ext cx="6121565" cy="4096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852" y="2546990"/>
            <a:ext cx="5025757" cy="39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Pink Panther by Jeff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Koons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1988 C.E.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" y="800849"/>
            <a:ext cx="4720064" cy="5762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71" y="797711"/>
            <a:ext cx="4420606" cy="57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5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534</Words>
  <Application>Microsoft Office PowerPoint</Application>
  <PresentationFormat>Widescreen</PresentationFormat>
  <Paragraphs>57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Global Contemporary</vt:lpstr>
      <vt:lpstr>All Works Listed</vt:lpstr>
      <vt:lpstr>The Gates by Christo and Jeanne-Claude 1979-2005 C.E</vt:lpstr>
      <vt:lpstr>Vietnam Veterans Memorial 1992 C.E.</vt:lpstr>
      <vt:lpstr>Horn Players by Jean-Michel 1983 C.E. </vt:lpstr>
      <vt:lpstr>Summer Trees by Song Su-nam 1983 C.E. </vt:lpstr>
      <vt:lpstr>Androgyne III by Magdalena 1985 C.E. </vt:lpstr>
      <vt:lpstr>A Book from the Sky by Xu Bing 1987-1991 C.E. </vt:lpstr>
      <vt:lpstr>Pink Panther by Jeff Koons 1988 C.E. </vt:lpstr>
      <vt:lpstr>Untitled (#228) by Cindy Sherman 1990 C.E. </vt:lpstr>
      <vt:lpstr>Dancing at the Louvre by Faith Ringgold 1991 C.E.</vt:lpstr>
      <vt:lpstr>Trade by Jaune Quick-to-See Smith 1992 C.E. </vt:lpstr>
      <vt:lpstr>Earth’s Creation by Emily Kame 1994 C.E. </vt:lpstr>
      <vt:lpstr>Rebellious Silence, from the Women of Allah series photo by Cynthia Preston 1994 C.E.</vt:lpstr>
      <vt:lpstr>En la Barberia no se Llora by Pepon Osorio 1994 C.E. </vt:lpstr>
      <vt:lpstr>Pisupo Lua Afe by Michel Tuffery 1994 C.E. </vt:lpstr>
      <vt:lpstr>Electronic Superhighway by Nam June Paik 1995 C.E. </vt:lpstr>
      <vt:lpstr>The Crossing by Bill Viola 1996 C.E. </vt:lpstr>
      <vt:lpstr>Guggenheim Museum Bilbao by Frank Gehry 1997 C.E. </vt:lpstr>
      <vt:lpstr>Pure Land by Mariko Mori 1998 C.E.</vt:lpstr>
      <vt:lpstr>Lying with the Wolf by Kiki Smith 2001 C.E. </vt:lpstr>
      <vt:lpstr>Darkytown Rebellion by Kara Walker 2001 C.E.</vt:lpstr>
      <vt:lpstr>The Swing (after Fragonard) by Yinka Shonibare. 2001 Mixed Media Installation</vt:lpstr>
      <vt:lpstr>Old Man’s Cloth. Eli Anatsui. 2003 Aluminum and copper wire</vt:lpstr>
      <vt:lpstr>Stadia II by Julie Mehretu. 2004 Ink and acrylic on canvas</vt:lpstr>
      <vt:lpstr>Preying Mantra by Wangechi Mutu. 2006 Mixed Media on Mylar</vt:lpstr>
      <vt:lpstr>Shibboleth by Doris Salcedo. 2007-2008 Installation</vt:lpstr>
      <vt:lpstr>MAXXI National Museum of XXI Century Arts by Zaha Hadid. Rome, Italy. 2009 Steel, Glass and cement.</vt:lpstr>
      <vt:lpstr>Kui Hua Zi (Sunflower Seeds) by Ai Weiwei. 2010-2011 Sculpted and Painted porcelain.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Contemporary</dc:title>
  <dc:creator>Barry, Brett</dc:creator>
  <cp:lastModifiedBy>Barry, Brett</cp:lastModifiedBy>
  <cp:revision>13</cp:revision>
  <dcterms:created xsi:type="dcterms:W3CDTF">2015-05-13T16:22:44Z</dcterms:created>
  <dcterms:modified xsi:type="dcterms:W3CDTF">2017-04-18T18:50:57Z</dcterms:modified>
</cp:coreProperties>
</file>