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2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briggs@washoeschools.ne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ernst@washoeschool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Leadership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Ms. Briggs &amp; Miss Ernst</a:t>
            </a:r>
          </a:p>
        </p:txBody>
      </p:sp>
    </p:spTree>
    <p:extLst>
      <p:ext uri="{BB962C8B-B14F-4D97-AF65-F5344CB8AC3E}">
        <p14:creationId xmlns:p14="http://schemas.microsoft.com/office/powerpoint/2010/main" val="416081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6237284" cy="40233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The majority of class time will be spent actively planning/preparing for school activities: meeting with committee members, making posters, developing videos, presenting to the rest of the class, etc. there will also be times where students are required to work on a variety of other leadership-based projects.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This class WILL NOT be a time for study hall, make-up tests, trips to the counselors, napping, coffee runs, etc.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4" y="1471647"/>
            <a:ext cx="3792453" cy="379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41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472" y="-505834"/>
            <a:ext cx="4292525" cy="42925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10174583" cy="4023360"/>
          </a:xfrm>
        </p:spPr>
        <p:txBody>
          <a:bodyPr numCol="2">
            <a:noAutofit/>
          </a:bodyPr>
          <a:lstStyle/>
          <a:p>
            <a:pPr lvl="0"/>
            <a:r>
              <a:rPr lang="en-US" sz="3200" dirty="0"/>
              <a:t>Daily Participation- 40%</a:t>
            </a:r>
          </a:p>
          <a:p>
            <a:pPr lvl="1"/>
            <a:r>
              <a:rPr lang="en-US" sz="2400" dirty="0"/>
              <a:t>10pts per day</a:t>
            </a:r>
          </a:p>
          <a:p>
            <a:pPr lvl="1"/>
            <a:r>
              <a:rPr lang="en-US" sz="2400" dirty="0"/>
              <a:t>On time</a:t>
            </a:r>
          </a:p>
          <a:p>
            <a:pPr lvl="1"/>
            <a:r>
              <a:rPr lang="en-US" sz="2400" dirty="0"/>
              <a:t>On task</a:t>
            </a:r>
          </a:p>
          <a:p>
            <a:r>
              <a:rPr lang="en-US" sz="3200" dirty="0"/>
              <a:t> Committee Work- 30%</a:t>
            </a:r>
          </a:p>
          <a:p>
            <a:pPr lvl="1"/>
            <a:r>
              <a:rPr lang="en-US" sz="2400" dirty="0"/>
              <a:t>Equal participation</a:t>
            </a:r>
          </a:p>
          <a:p>
            <a:pPr lvl="1"/>
            <a:r>
              <a:rPr lang="en-US" sz="2400" dirty="0"/>
              <a:t>Deadlines met</a:t>
            </a:r>
          </a:p>
          <a:p>
            <a:pPr lvl="1"/>
            <a:r>
              <a:rPr lang="en-US" sz="2400" dirty="0"/>
              <a:t>Follow through</a:t>
            </a:r>
          </a:p>
          <a:p>
            <a:r>
              <a:rPr lang="en-US" sz="3200" dirty="0"/>
              <a:t> </a:t>
            </a:r>
          </a:p>
          <a:p>
            <a:endParaRPr lang="en-US" sz="3200" dirty="0"/>
          </a:p>
          <a:p>
            <a:r>
              <a:rPr lang="en-US" sz="3200" dirty="0"/>
              <a:t>Events Participation- 20%</a:t>
            </a:r>
          </a:p>
          <a:p>
            <a:pPr lvl="1"/>
            <a:r>
              <a:rPr lang="en-US" sz="2400" dirty="0"/>
              <a:t>Attended events</a:t>
            </a:r>
          </a:p>
          <a:p>
            <a:pPr lvl="1"/>
            <a:r>
              <a:rPr lang="en-US" sz="2400" dirty="0"/>
              <a:t>Fulfilled leadership role</a:t>
            </a:r>
          </a:p>
          <a:p>
            <a:r>
              <a:rPr lang="en-US" sz="3200" dirty="0"/>
              <a:t> Final- 10%</a:t>
            </a:r>
          </a:p>
          <a:p>
            <a:pPr>
              <a:lnSpc>
                <a:spcPct val="10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3207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582" y="19364"/>
            <a:ext cx="6666806" cy="36667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Christy Briggs</a:t>
            </a:r>
          </a:p>
          <a:p>
            <a:r>
              <a:rPr lang="en-US" sz="3200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cbriggs@washoeschools.net</a:t>
            </a:r>
            <a:endParaRPr lang="en-US" sz="3200" dirty="0">
              <a:solidFill>
                <a:schemeClr val="accent1"/>
              </a:solidFill>
            </a:endParaRPr>
          </a:p>
          <a:p>
            <a:endParaRPr lang="en-US" sz="3200" dirty="0"/>
          </a:p>
          <a:p>
            <a:r>
              <a:rPr lang="en-US" sz="3200" dirty="0"/>
              <a:t>Taylor Ernst</a:t>
            </a:r>
          </a:p>
          <a:p>
            <a:r>
              <a:rPr lang="en-US" sz="3200" dirty="0">
                <a:solidFill>
                  <a:schemeClr val="accent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ternst@washoeschools.net</a:t>
            </a:r>
            <a:endParaRPr lang="en-US" sz="3200" dirty="0">
              <a:solidFill>
                <a:schemeClr val="accent1"/>
              </a:solidFill>
            </a:endParaRPr>
          </a:p>
          <a:p>
            <a:endParaRPr lang="en-US" sz="3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3E1374-C0A8-244C-AD6A-49837A02A245}"/>
              </a:ext>
            </a:extLst>
          </p:cNvPr>
          <p:cNvSpPr/>
          <p:nvPr/>
        </p:nvSpPr>
        <p:spPr>
          <a:xfrm>
            <a:off x="7062281" y="1031127"/>
            <a:ext cx="2957207" cy="1196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>
                <a:solidFill>
                  <a:schemeClr val="accent1"/>
                </a:solidFill>
                <a:latin typeface="Kind and Rich - Personal Use" pitchFamily="2" charset="0"/>
              </a:rPr>
              <a:t>Contact Us </a:t>
            </a:r>
          </a:p>
        </p:txBody>
      </p:sp>
    </p:spTree>
    <p:extLst>
      <p:ext uri="{BB962C8B-B14F-4D97-AF65-F5344CB8AC3E}">
        <p14:creationId xmlns:p14="http://schemas.microsoft.com/office/powerpoint/2010/main" val="2680835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139</TotalTime>
  <Words>146</Words>
  <Application>Microsoft Macintosh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Kind and Rich - Personal Use</vt:lpstr>
      <vt:lpstr>Tw Cen MT</vt:lpstr>
      <vt:lpstr>Tw Cen MT Condensed</vt:lpstr>
      <vt:lpstr>Wingdings</vt:lpstr>
      <vt:lpstr>Wingdings 3</vt:lpstr>
      <vt:lpstr>Integral</vt:lpstr>
      <vt:lpstr>Leadership</vt:lpstr>
      <vt:lpstr>Class structure</vt:lpstr>
      <vt:lpstr>GRADING</vt:lpstr>
      <vt:lpstr>Questions?</vt:lpstr>
    </vt:vector>
  </TitlesOfParts>
  <Company>Washoe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5-6</dc:title>
  <dc:creator>Briggs, Christy</dc:creator>
  <cp:lastModifiedBy>Briggs, Christy</cp:lastModifiedBy>
  <cp:revision>6</cp:revision>
  <dcterms:created xsi:type="dcterms:W3CDTF">2017-09-06T19:29:20Z</dcterms:created>
  <dcterms:modified xsi:type="dcterms:W3CDTF">2021-09-08T22:38:33Z</dcterms:modified>
</cp:coreProperties>
</file>