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79" r:id="rId8"/>
    <p:sldId id="263" r:id="rId9"/>
    <p:sldId id="280" r:id="rId10"/>
    <p:sldId id="264" r:id="rId11"/>
    <p:sldId id="265"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BF695-4901-4067-B866-AD9AEC7DC7F3}"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BF695-4901-4067-B866-AD9AEC7DC7F3}"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BF695-4901-4067-B866-AD9AEC7DC7F3}"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BF695-4901-4067-B866-AD9AEC7DC7F3}"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BF695-4901-4067-B866-AD9AEC7DC7F3}"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BF695-4901-4067-B866-AD9AEC7DC7F3}"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BF695-4901-4067-B866-AD9AEC7DC7F3}" type="datetimeFigureOut">
              <a:rPr lang="en-US" smtClean="0"/>
              <a:pPr/>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BF695-4901-4067-B866-AD9AEC7DC7F3}" type="datetimeFigureOut">
              <a:rPr lang="en-US" smtClean="0"/>
              <a:pPr/>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BF695-4901-4067-B866-AD9AEC7DC7F3}" type="datetimeFigureOut">
              <a:rPr lang="en-US" smtClean="0"/>
              <a:pPr/>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BF695-4901-4067-B866-AD9AEC7DC7F3}"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BF695-4901-4067-B866-AD9AEC7DC7F3}"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93C89-77B9-4ADE-91B6-C32C8CEBE807}" type="slidenum">
              <a:rPr lang="en-US" smtClean="0"/>
              <a:pPr/>
              <a:t>‹#›</a:t>
            </a:fld>
            <a:endParaRPr lang="en-US"/>
          </a:p>
        </p:txBody>
      </p:sp>
    </p:spTree>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BF695-4901-4067-B866-AD9AEC7DC7F3}" type="datetimeFigureOut">
              <a:rPr lang="en-US" smtClean="0"/>
              <a:pPr/>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93C89-77B9-4ADE-91B6-C32C8CEBE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http://upload.wikimedia.org/wikipedia/en/thumb/5/5c/Microsoft_Powerpoint_Icon.svg/256px-Microsoft_Powerpoint_Icon.svg.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685800" y="685800"/>
            <a:ext cx="2438400" cy="2438400"/>
          </a:xfrm>
          <a:prstGeom prst="rect">
            <a:avLst/>
          </a:prstGeom>
          <a:noFill/>
        </p:spPr>
      </p:pic>
      <p:pic>
        <p:nvPicPr>
          <p:cNvPr id="6" name="Picture 2" descr="http://upload.wikimedia.org/wikipedia/en/thumb/5/5c/Microsoft_Powerpoint_Icon.svg/256px-Microsoft_Powerpoint_Icon.svg.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3352800" y="685800"/>
            <a:ext cx="2438400" cy="2438400"/>
          </a:xfrm>
          <a:prstGeom prst="rect">
            <a:avLst/>
          </a:prstGeom>
          <a:noFill/>
        </p:spPr>
      </p:pic>
      <p:pic>
        <p:nvPicPr>
          <p:cNvPr id="7" name="Picture 2" descr="http://upload.wikimedia.org/wikipedia/en/thumb/5/5c/Microsoft_Powerpoint_Icon.svg/256px-Microsoft_Powerpoint_Icon.svg.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6019800" y="685800"/>
            <a:ext cx="2438400" cy="2438400"/>
          </a:xfrm>
          <a:prstGeom prst="rect">
            <a:avLst/>
          </a:prstGeom>
          <a:noFill/>
        </p:spPr>
      </p:pic>
      <p:pic>
        <p:nvPicPr>
          <p:cNvPr id="8" name="Picture 2" descr="http://upload.wikimedia.org/wikipedia/en/thumb/5/5c/Microsoft_Powerpoint_Icon.svg/256px-Microsoft_Powerpoint_Icon.svg.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09600" y="3733800"/>
            <a:ext cx="2438400" cy="2438400"/>
          </a:xfrm>
          <a:prstGeom prst="rect">
            <a:avLst/>
          </a:prstGeom>
          <a:noFill/>
        </p:spPr>
      </p:pic>
      <p:pic>
        <p:nvPicPr>
          <p:cNvPr id="9" name="Picture 2" descr="http://upload.wikimedia.org/wikipedia/en/thumb/5/5c/Microsoft_Powerpoint_Icon.svg/256px-Microsoft_Powerpoint_Icon.svg.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352800" y="3733800"/>
            <a:ext cx="2438400" cy="2438400"/>
          </a:xfrm>
          <a:prstGeom prst="rect">
            <a:avLst/>
          </a:prstGeom>
          <a:noFill/>
        </p:spPr>
      </p:pic>
      <p:pic>
        <p:nvPicPr>
          <p:cNvPr id="10" name="Picture 2" descr="http://upload.wikimedia.org/wikipedia/en/thumb/5/5c/Microsoft_Powerpoint_Icon.svg/256px-Microsoft_Powerpoint_Icon.svg.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6019800" y="3733800"/>
            <a:ext cx="2438400" cy="2438400"/>
          </a:xfrm>
          <a:prstGeom prst="rect">
            <a:avLst/>
          </a:prstGeom>
          <a:noFill/>
        </p:spPr>
      </p:pic>
      <p:sp>
        <p:nvSpPr>
          <p:cNvPr id="2" name="Title 1"/>
          <p:cNvSpPr>
            <a:spLocks noGrp="1"/>
          </p:cNvSpPr>
          <p:nvPr>
            <p:ph type="ctrTitle"/>
          </p:nvPr>
        </p:nvSpPr>
        <p:spPr>
          <a:solidFill>
            <a:srgbClr val="CC0066">
              <a:alpha val="93000"/>
            </a:srgbClr>
          </a:solidFill>
          <a:ln w="41275">
            <a:solidFill>
              <a:srgbClr val="FF9966"/>
            </a:solidFill>
          </a:ln>
        </p:spPr>
        <p:txBody>
          <a:bodyPr/>
          <a:lstStyle/>
          <a:p>
            <a:r>
              <a:rPr lang="en-US" dirty="0" smtClean="0">
                <a:solidFill>
                  <a:schemeClr val="bg1"/>
                </a:solidFill>
                <a:latin typeface="Adobe Caslon Pro Bold" pitchFamily="18" charset="0"/>
              </a:rPr>
              <a:t>How to make an </a:t>
            </a:r>
            <a:r>
              <a:rPr lang="en-US" dirty="0" smtClean="0">
                <a:solidFill>
                  <a:schemeClr val="bg1"/>
                </a:solidFill>
                <a:latin typeface="Arial Black" pitchFamily="34" charset="0"/>
              </a:rPr>
              <a:t>AMAZING </a:t>
            </a:r>
            <a:r>
              <a:rPr lang="en-US" dirty="0" smtClean="0">
                <a:solidFill>
                  <a:schemeClr val="bg1"/>
                </a:solidFill>
                <a:latin typeface="Adobe Caslon Pro Bold" pitchFamily="18" charset="0"/>
              </a:rPr>
              <a:t>PowerPoint!!</a:t>
            </a:r>
            <a:endParaRPr lang="en-US" dirty="0">
              <a:solidFill>
                <a:schemeClr val="bg1"/>
              </a:solidFill>
              <a:latin typeface="Adobe Caslon Pro Bold" pitchFamily="18" charset="0"/>
            </a:endParaRPr>
          </a:p>
        </p:txBody>
      </p:sp>
      <p:sp>
        <p:nvSpPr>
          <p:cNvPr id="3" name="Subtitle 2"/>
          <p:cNvSpPr>
            <a:spLocks noGrp="1"/>
          </p:cNvSpPr>
          <p:nvPr>
            <p:ph type="subTitle" idx="1"/>
          </p:nvPr>
        </p:nvSpPr>
        <p:spPr>
          <a:xfrm>
            <a:off x="685800" y="3581400"/>
            <a:ext cx="7772400" cy="762000"/>
          </a:xfrm>
          <a:solidFill>
            <a:srgbClr val="CC0066">
              <a:alpha val="93000"/>
            </a:srgbClr>
          </a:solidFill>
          <a:ln w="41275">
            <a:solidFill>
              <a:srgbClr val="FF9966"/>
            </a:solidFill>
          </a:ln>
        </p:spPr>
        <p:txBody>
          <a:bodyPr/>
          <a:lstStyle/>
          <a:p>
            <a:r>
              <a:rPr lang="en-US" dirty="0" smtClean="0">
                <a:solidFill>
                  <a:schemeClr val="accent5">
                    <a:lumMod val="50000"/>
                  </a:schemeClr>
                </a:solidFill>
              </a:rPr>
              <a:t>By: Maya and </a:t>
            </a:r>
            <a:r>
              <a:rPr lang="en-US" dirty="0" err="1" smtClean="0">
                <a:solidFill>
                  <a:schemeClr val="accent5">
                    <a:lumMod val="50000"/>
                  </a:schemeClr>
                </a:solidFill>
              </a:rPr>
              <a:t>Mckayl</a:t>
            </a:r>
            <a:r>
              <a:rPr lang="en-US" dirty="0" smtClean="0">
                <a:solidFill>
                  <a:schemeClr val="accent5">
                    <a:lumMod val="50000"/>
                  </a:schemeClr>
                </a:solidFill>
              </a:rPr>
              <a:t> </a:t>
            </a:r>
            <a:endParaRPr lang="en-US" dirty="0">
              <a:solidFill>
                <a:schemeClr val="accent5">
                  <a:lumMod val="50000"/>
                </a:schemeClr>
              </a:solidFill>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deviantart.com/download/97562523/Earth_sun_and_moon_by_DeCORinA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19199" y="1828800"/>
            <a:ext cx="6705600" cy="3660775"/>
          </a:xfrm>
          <a:solidFill>
            <a:schemeClr val="bg2">
              <a:alpha val="62000"/>
            </a:schemeClr>
          </a:solidFill>
          <a:ln w="130175">
            <a:solidFill>
              <a:srgbClr val="7030A0"/>
            </a:solidFill>
            <a:prstDash val="sysDash"/>
            <a:miter lim="800000"/>
          </a:ln>
        </p:spPr>
        <p:txBody>
          <a:bodyPr>
            <a:scene3d>
              <a:camera prst="orthographicFront"/>
              <a:lightRig rig="glow" dir="tl">
                <a:rot lat="0" lon="0" rev="5400000"/>
              </a:lightRig>
            </a:scene3d>
            <a:sp3d contourW="12700">
              <a:bevelT w="25400" h="25400"/>
              <a:contourClr>
                <a:schemeClr val="tx1"/>
              </a:contourClr>
            </a:sp3d>
          </a:bodyPr>
          <a:lstStyle/>
          <a:p>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skerville Old Face" pitchFamily="18" charset="0"/>
              </a:rPr>
              <a:t>Astronomy and Navigation</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800" dirty="0" smtClean="0">
                <a:latin typeface="Baskerville Old Face" pitchFamily="18" charset="0"/>
              </a:rPr>
              <a:t>By: Mckayl Turner and Maya Casper</a:t>
            </a:r>
            <a:endParaRPr lang="en-US" sz="2800" dirty="0">
              <a:latin typeface="Baskerville Old Face" pitchFamily="18" charset="0"/>
            </a:endParaRPr>
          </a:p>
        </p:txBody>
      </p:sp>
      <p:sp>
        <p:nvSpPr>
          <p:cNvPr id="5" name="Rectangle 4"/>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6248400" y="228600"/>
            <a:ext cx="2514600" cy="1676400"/>
          </a:xfrm>
          <a:prstGeom prst="wedgeRectCallout">
            <a:avLst>
              <a:gd name="adj1" fmla="val -81594"/>
              <a:gd name="adj2" fmla="val 36520"/>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Here is another example of one we did.</a:t>
            </a:r>
            <a:endParaRPr lang="en-US" dirty="0"/>
          </a:p>
        </p:txBody>
      </p:sp>
    </p:spTree>
    <p:extLst>
      <p:ext uri="{BB962C8B-B14F-4D97-AF65-F5344CB8AC3E}">
        <p14:creationId xmlns:p14="http://schemas.microsoft.com/office/powerpoint/2010/main" val="362555540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a:solidFill>
            <a:schemeClr val="accent5">
              <a:lumMod val="50000"/>
              <a:alpha val="75000"/>
            </a:schemeClr>
          </a:solidFill>
          <a:ln w="47625">
            <a:solidFill>
              <a:schemeClr val="bg1"/>
            </a:solidFill>
          </a:ln>
        </p:spPr>
        <p:txBody>
          <a:bodyPr>
            <a:normAutofit/>
          </a:bodyPr>
          <a:lstStyle/>
          <a:p>
            <a:r>
              <a:rPr lang="en-US" sz="6600" dirty="0" smtClean="0">
                <a:solidFill>
                  <a:schemeClr val="bg1"/>
                </a:solidFill>
                <a:latin typeface="Arial Black" pitchFamily="34" charset="0"/>
              </a:rPr>
              <a:t>Personalizing</a:t>
            </a:r>
            <a:endParaRPr lang="en-US" sz="6600" dirty="0">
              <a:solidFill>
                <a:schemeClr val="bg1"/>
              </a:solidFill>
              <a:latin typeface="Arial Black" pitchFamily="34" charset="0"/>
            </a:endParaRPr>
          </a:p>
        </p:txBody>
      </p:sp>
      <p:sp>
        <p:nvSpPr>
          <p:cNvPr id="3" name="Content Placeholder 2"/>
          <p:cNvSpPr>
            <a:spLocks noGrp="1"/>
          </p:cNvSpPr>
          <p:nvPr>
            <p:ph type="subTitle" idx="1"/>
          </p:nvPr>
        </p:nvSpPr>
        <p:spPr>
          <a:xfrm>
            <a:off x="1371600" y="3352800"/>
            <a:ext cx="6324600" cy="2590800"/>
          </a:xfrm>
          <a:solidFill>
            <a:schemeClr val="accent5">
              <a:lumMod val="50000"/>
              <a:alpha val="75000"/>
            </a:schemeClr>
          </a:solidFill>
          <a:ln w="47625">
            <a:solidFill>
              <a:schemeClr val="bg1"/>
            </a:solidFill>
          </a:ln>
        </p:spPr>
        <p:txBody>
          <a:bodyPr>
            <a:noAutofit/>
          </a:bodyPr>
          <a:lstStyle/>
          <a:p>
            <a:r>
              <a:rPr lang="en-US" sz="2800" dirty="0" smtClean="0">
                <a:solidFill>
                  <a:srgbClr val="CC0066"/>
                </a:solidFill>
              </a:rPr>
              <a:t>In this step we will show you how we add cool extras to slides to make it more interesting. (Make sure to still keep it simple so your information is the main point.)</a:t>
            </a:r>
            <a:endParaRPr lang="en-US" sz="2800" dirty="0">
              <a:solidFill>
                <a:srgbClr val="CC0066"/>
              </a:solidFill>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jb.man.ac.uk/astronomy/nightsky/AList/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115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1">
              <a:alpha val="74000"/>
            </a:schemeClr>
          </a:solidFill>
          <a:ln>
            <a:solidFill>
              <a:schemeClr val="bg1"/>
            </a:solidFill>
          </a:ln>
        </p:spPr>
        <p:txBody>
          <a:bodyPr/>
          <a:lstStyle/>
          <a:p>
            <a:pPr algn="ctr"/>
            <a:r>
              <a:rPr lang="en-US" dirty="0" smtClean="0">
                <a:solidFill>
                  <a:schemeClr val="bg1"/>
                </a:solidFill>
              </a:rPr>
              <a:t>PowerPoint Sandwich</a:t>
            </a:r>
            <a:endParaRPr lang="en-US" dirty="0">
              <a:solidFill>
                <a:schemeClr val="bg1"/>
              </a:solidFill>
            </a:endParaRPr>
          </a:p>
        </p:txBody>
      </p:sp>
      <p:pic>
        <p:nvPicPr>
          <p:cNvPr id="6146" name="Picture 2" descr="http://images.nationalgeographic.com/wpf/media-live/photos/000/247/cache/astronauts-fingernails-hands-shuttle_24798_600x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8229600" cy="45243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CKAYL\AppData\Local\Microsoft\Windows\Temporary Internet Files\Content.IE5\FZOKSEMZ\MC9000861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286000"/>
            <a:ext cx="2488194" cy="1235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idx="1"/>
          </p:nvPr>
        </p:nvSpPr>
        <p:spPr>
          <a:xfrm>
            <a:off x="457200" y="1600200"/>
            <a:ext cx="8229600" cy="4525963"/>
          </a:xfrm>
          <a:solidFill>
            <a:schemeClr val="tx1">
              <a:alpha val="74000"/>
            </a:schemeClr>
          </a:solidFill>
          <a:ln>
            <a:solidFill>
              <a:schemeClr val="bg1"/>
            </a:solidFill>
          </a:ln>
        </p:spPr>
        <p:txBody>
          <a:bodyPr>
            <a:normAutofit/>
          </a:bodyPr>
          <a:lstStyle/>
          <a:p>
            <a:pPr marL="285750" indent="-285750"/>
            <a:r>
              <a:rPr lang="en-US" sz="2400" dirty="0" smtClean="0">
                <a:solidFill>
                  <a:schemeClr val="bg1"/>
                </a:solidFill>
              </a:rPr>
              <a:t>We have also researched true north and magnetic north and the declination of Reno. </a:t>
            </a:r>
          </a:p>
          <a:p>
            <a:pPr marL="285750" indent="-285750"/>
            <a:r>
              <a:rPr lang="en-US" sz="2400" dirty="0" smtClean="0">
                <a:solidFill>
                  <a:schemeClr val="bg1"/>
                </a:solidFill>
              </a:rPr>
              <a:t>We have also researched altitude and azimuth</a:t>
            </a:r>
          </a:p>
          <a:p>
            <a:pPr marL="285750" indent="-285750"/>
            <a:r>
              <a:rPr lang="en-US" sz="2400" dirty="0" smtClean="0">
                <a:solidFill>
                  <a:schemeClr val="bg1"/>
                </a:solidFill>
              </a:rPr>
              <a:t>Research the history and use of a sextant.</a:t>
            </a:r>
          </a:p>
          <a:p>
            <a:pPr marL="285750" indent="-285750"/>
            <a:r>
              <a:rPr lang="en-US" sz="2400" dirty="0" smtClean="0">
                <a:solidFill>
                  <a:schemeClr val="bg1"/>
                </a:solidFill>
              </a:rPr>
              <a:t>We have to build a sextant. </a:t>
            </a:r>
          </a:p>
          <a:p>
            <a:pPr marL="285750" indent="-285750"/>
            <a:r>
              <a:rPr lang="en-US" sz="2400" dirty="0" smtClean="0">
                <a:solidFill>
                  <a:schemeClr val="bg1"/>
                </a:solidFill>
              </a:rPr>
              <a:t>We have to record the azimuth and altitude of the sun for ten days. (or ten times)</a:t>
            </a:r>
          </a:p>
          <a:p>
            <a:pPr marL="285750" indent="-285750"/>
            <a:endParaRPr lang="en-US" sz="2400" dirty="0" smtClean="0">
              <a:solidFill>
                <a:srgbClr val="FF0000"/>
              </a:solidFill>
            </a:endParaRPr>
          </a:p>
          <a:p>
            <a:pPr marL="285750" indent="-285750"/>
            <a:endParaRPr lang="en-US" sz="2400" dirty="0" smtClean="0">
              <a:solidFill>
                <a:srgbClr val="FF0000"/>
              </a:solidFill>
            </a:endParaRPr>
          </a:p>
          <a:p>
            <a:pPr marL="285750" indent="-285750"/>
            <a:endParaRPr lang="en-US" sz="2400" dirty="0">
              <a:solidFill>
                <a:srgbClr val="FF0000"/>
              </a:solidFill>
            </a:endParaRPr>
          </a:p>
        </p:txBody>
      </p:sp>
      <p:sp>
        <p:nvSpPr>
          <p:cNvPr id="8" name="Rectangle 7"/>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4800600" y="4343400"/>
            <a:ext cx="3505200" cy="2286000"/>
          </a:xfrm>
          <a:prstGeom prst="wedgeRectCallout">
            <a:avLst>
              <a:gd name="adj1" fmla="val -79072"/>
              <a:gd name="adj2" fmla="val -48471"/>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one of our favorite slides. We added a sandwich in the astronauts hand for our astronomy and navigation PowerPoint. We used a faded textbox over the picture so that our test would still show. It adds a cool touch when you add little details. </a:t>
            </a:r>
            <a:endParaRPr lang="en-US" dirty="0"/>
          </a:p>
        </p:txBody>
      </p:sp>
    </p:spTree>
    <p:extLst>
      <p:ext uri="{BB962C8B-B14F-4D97-AF65-F5344CB8AC3E}">
        <p14:creationId xmlns:p14="http://schemas.microsoft.com/office/powerpoint/2010/main" val="295575141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iffanylanehandmade.files.wordpress.com/2011/09/foggy-woo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06963"/>
          </a:xfrm>
          <a:solidFill>
            <a:schemeClr val="accent6">
              <a:lumMod val="75000"/>
              <a:alpha val="77000"/>
            </a:schemeClr>
          </a:solidFill>
        </p:spPr>
        <p:txBody>
          <a:bodyPr>
            <a:normAutofit fontScale="92500" lnSpcReduction="10000"/>
          </a:bodyPr>
          <a:lstStyle/>
          <a:p>
            <a:pPr marL="0" indent="0">
              <a:buNone/>
            </a:pPr>
            <a:r>
              <a:rPr lang="en-US" dirty="0" smtClean="0">
                <a:solidFill>
                  <a:schemeClr val="bg2"/>
                </a:solidFill>
              </a:rPr>
              <a:t>	</a:t>
            </a:r>
            <a:r>
              <a:rPr lang="en-US" i="1" dirty="0" smtClean="0">
                <a:solidFill>
                  <a:schemeClr val="bg2"/>
                </a:solidFill>
                <a:latin typeface="Elephant" pitchFamily="18" charset="0"/>
              </a:rPr>
              <a:t>Imagine This</a:t>
            </a:r>
            <a:r>
              <a:rPr lang="en-US" sz="2400" i="1" dirty="0" smtClean="0">
                <a:solidFill>
                  <a:schemeClr val="bg2"/>
                </a:solidFill>
                <a:latin typeface="Elephant" pitchFamily="18" charset="0"/>
              </a:rPr>
              <a:t>:</a:t>
            </a:r>
          </a:p>
          <a:p>
            <a:pPr marL="0" indent="0">
              <a:buNone/>
            </a:pPr>
            <a:r>
              <a:rPr lang="en-US" dirty="0"/>
              <a:t>	</a:t>
            </a:r>
            <a:r>
              <a:rPr lang="en-US" sz="4400" dirty="0" smtClean="0">
                <a:solidFill>
                  <a:schemeClr val="bg2"/>
                </a:solidFill>
                <a:latin typeface="Freestyle Script" pitchFamily="66" charset="0"/>
              </a:rPr>
              <a:t>You are on a short hike through the woods. All you and a friend have are empty water bottles, an extra sweatshirt, a pocket knife, and some sunscreen. On the short hike you lose your way. You are confused and panicked. Every move you make forces you deeper into the damp forest. You quickly realize that you will have to spend the night and without fire you could die.</a:t>
            </a:r>
            <a:endParaRPr lang="en-US" sz="4400" dirty="0">
              <a:solidFill>
                <a:schemeClr val="bg2"/>
              </a:solidFill>
              <a:latin typeface="Freestyle Script" pitchFamily="66" charset="0"/>
            </a:endParaRPr>
          </a:p>
        </p:txBody>
      </p:sp>
      <p:sp>
        <p:nvSpPr>
          <p:cNvPr id="5" name="Rectangle 4"/>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5638800" y="0"/>
            <a:ext cx="3505200" cy="2286000"/>
          </a:xfrm>
          <a:prstGeom prst="wedgeRectCallout">
            <a:avLst>
              <a:gd name="adj1" fmla="val 14319"/>
              <a:gd name="adj2" fmla="val 67529"/>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introduction slides when appropriate to hook your readers. The beginning of your PowerPoint is very important because it sets the tone for the rest of the presentation.</a:t>
            </a:r>
            <a:endParaRPr lang="en-US" dirty="0"/>
          </a:p>
        </p:txBody>
      </p:sp>
    </p:spTree>
    <p:extLst>
      <p:ext uri="{BB962C8B-B14F-4D97-AF65-F5344CB8AC3E}">
        <p14:creationId xmlns:p14="http://schemas.microsoft.com/office/powerpoint/2010/main" val="375091094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hMSERQUEhQUFRQVFxUYFRQVFxQVFBQVFBQVFBUUGBQXHCYeGBkkGRQUHy8gIycpLCwsFR4xNTAqNSYrLCkBCQoKDgwOGg8PGiwkHyQsLCksLCwpLCwpKSwsKSkpLCksLCwpKSwsLCwsLCwsLCksLCkpLCksLCwsKSkpLCwpLP/AABEIALcBFAMBIgACEQEDEQH/xAAcAAABBQEBAQAAAAAAAAAAAAAFAQIDBAYABwj/xAA4EAABAwMCBAMGBQQBBQAAAAABAAIRAwQhMUEFElFhInGBBhMykaHRFLHB4fAHI0LxMxVScoKS/8QAGgEAAgMBAQAAAAAAAAAAAAAAAgMBBAUABv/EACcRAAICAgMAAgIBBQEAAAAAAAABAhEDIQQSMSJBE1FhBSMyQnGR/9oADAMBAAIRAxEAPwDzB9RclIGyQlCGheRPZC6jlwnTddVA5sYC4kcaRXcndNc7opWQdULDVM5oKsMTS7GAuaOpS5D8aJjqne7IyEhI2Tw+Qq8pF2OMuU24UQZkqSg7AXOmVR706NL8dxRwanhqQNKeKcoJTGRxjgxWLYDQ7pjKaeKUFV5TseoEVZnK7oQidJoe2YGn+1Hc2/Mzm3Gvkk4S+MJE59o39oZGNSK91w9sGAsuawB3XoNS31/mCsdxvhvK6RpOVd4HJ24yKXP41xUo/QyxrA4hXHnshlgYcjFRmE7O+sweKu2Iqz2SFvZS8qXkQdx340yEppKlITHtRKQLxpDKjZCr1KOFdLDrsUjqSlZKIlhUkU6dFQ16CJU6CZcWxTI5vkJnxviZu5owUlB8Ind2iE1acFaUJqSMHNicJbLLz0n9FVLoMqam5Q1gmorsmdX7rlWaR0XLqIsv+9zgJRUHRVXXBTS89VxNFv3sCMBR+/CrhSMC4JIkbckaD5rvfOTOVPahYSRIypOqt0mKkBCtW9SEqfmi1ie9hGhTUopLrVwkIm+y0IWTky9ZUzfxYlKNla3p+FK5m/zVqnQwUlBkyOoVRzt2PS+hKVFTm3wuptjVW2hJlMYkUGOgwVep0pChu6G6scOegyO42g4e0WKFOMFV/wALyvRhlFL+GBVXu0Hojt28w7jHohvFLAOBCOW9vBUd5QkKITcXaBclJ0eauo8j0cDJZKh4tZyXRqDIVmxyz0Wxlyd4qRVw4+knEp8qe5uFI5mU+5ZAS+2xyiU4XFilDOyc9iPsR1IhQkKImEStm5ScT4eWmdigWRdqYfXWitSeCO6e4SMKFluYVq0pSF0mls5JlKtSELP8RtYOFp+Is5QsteXEkrR4Tb2jI/qPVRplKm+CnVFC4qQaLXR51kBXLnBcpBJQEoC4BLCgYcFK1m6Y1OYELCQoypGU0xgUzWoGMiiZlmSrLOHkJLSsQitFnMMKjmyyga3H48J7K9vTHWCtJwqHN5TqNO6E/wDTXFEOHAtOdt1k8mamrNbDBx0F6XDpkIVXsSx61FoyQCFavOGCq0kDxgaf937rPhOSDnOMXTMuaHM2Qo6SI29PlwUlWzzIXfkG0VKjZCrWgh8dUVFDZVK1pBnopjNVRDW7Dlm2QrRt1U4c7APVHKVOUuKsqZ5uEgc6lBTLmnko06ywqNWjAIUyjQrHmTaMDfOHvXeas2trAkaFR31D+47zROyo+BPnOoIvwW7BtW18SW/oQinuMhR8ToII5XaGUgMGZEYTmUST90RZbJ/uQUbynKIObSgopcUxUoz/AJN/LdQGjlELVkBKlPxhONIDtsfDPmqtNnK7C07bTwIRd20Io5W9M7UvAN7R5YCOmVh6hytxxg4b5R55QKuafI+m5jWvcIa4A4IPMC4k67eq3+BPrCjC/qeLtJOzPkKZkcvdRluExrlrnnWK4LlziuUgkrhlK0JQdF3NEqBpwT2BRhycHKGcixTpKxRte6qGoubXPVKkm/CxCUU9oNW9sAjnD2tGsLGsu3buKv2l8wfE948hKzuRxpSXpr8bl41qqPSbNjYV9nDWO0gHvosVwv2ioM/zefPC1/CfaS1qYmD1nVYM8E4vadGhkzJq4P8A8LdCydTd26bIzb2wORgp1KowgbjrMq1ToxkaLoxRl5s8pegq+4KHkmOV30KFfgi0wVrnCUPvrInKieNeoPBy5L4yYAfZbwoqttIncao3QPXUa90lWlyun/FyX1La5DumBbFsGPkj9rsh9SjBkIzZU5AKLGtiuVkTVloBDOIUoyi3LhDr0yCnTWihgl8jC8Vow89zKvcPbLUvGKHiBT+FuEwFWe0egv4WT07dQX9HsjIoKPidtgFd10V4Z/mgI2lhcKEK5Tp4SupoC1+XZSFNWWUk5tFT0aeVFA5MhbpW80kB4pZTgGFr6FP+3os9xl4GE6SqmVeLlbyNGO4jZktBaZLTqsrf0CNfqvRKtZjG+KAFj+OXLH4aPVavAzSb61o7n44uNtgTidkxrQ6mSQHFrzBILoDgQ7Tr8kLKJvcQxzJPKSDG3M04MdYJHqh9Vi9Bj8o8vmW7SGgrk1KmiCxEJGpZS08oRo2E9KAnVMabqLOoYCuASQkC44enNKRcEIaLDa0bBPFy4aGPJVuZPlA4J+jY5GvGaTgHtNXpERUJG7XZB9F6l7P+07azYPhduNj5H9F4fbvgrUez3E4cBOqx+bx+vzijUwOGePSfp7SyoClFYaFZfhHFnYBM7eXTPRF6tTmyMFZanYjJxXjlTLF3bt13UNKmHDlOQdD0Kewlw7/ms7xjjgtX4PMTrTG3cnZS9vSDxwcvinsIVqBY6DoifDHbIPR4p+IpNqA50I6FWeFV4dlLXxkMyQcse/Q7VZGUI4gPqjrhIQ6rbc0jcaFNkrRSwT6vZjeNGR6qtwp0ORa/svEQQUMpUCx2fMFVHo9JjalCka1jPCCkuqfM1R8HuOZsH0Vp1NWFtGNK4Tp/QHFBOdbq+6gkazKX0H/mBvuYU1Okrptk33MKOhzzWXbZngIWV9o6wpkE+i1tmyVivb9kBvn901xUqQHDlWVmK4rfuqHsg76ZzAJRkhoydPqVVuOIGfDgdlr4H1VRRY5EVLcmAXzOVFWpq++mXvAGriB8yq1RkSDqCQfRasJGDkgUHBIpKozhcn2VaFaUsJsqQBcySSnGibUCQNkp1dsQhC+hkLgkaU7lXEC8qcAuppygMbypxShcGyoJOaUZ4ZZcvjLoOwQsMxsrFNxJCRmi5RpMtceSjK2jbcK4kQGk+R/QrZW16C2dxqvM+Hvgcs6/mtbwS5lonyK81nx/jlaPQOKywthe84vUILW+HuPi+ayl7bHM57o7dhzD1CjDW1B36FV4zadjYY4RjpArgN46i8sPwO+h2Wptqu4QQcN6iR9R3RWxpFsTp1XTn2diskIpGusbnmZ5JXOQzhby0wrd04jITovVmFPHU2hb20bUG3Nsf0Wcv7UtkOB/nRFxxEHEwVWub93wuGNj1S59WXOP+TG6B3DqxY7yK1ETB6rL1h0wj3CrnmpwdQuxOtB8yNpTRYdSVc0YKuNKc5ie6M9TorUjnKlrWwjCV1AKbkwoYLlu0V7NpBysb/UunDAehH6reU1nvbCwbWpxofsuTpp/ofxp/wB08mvKodA0wFA21BA8RjXbUYH0T7yzcypyvEZgHbsqlxXLTy9MLXxq0urLeSVW5IW2tmuqOALgWguYWxgtgyUPqPLpJMkmSTuTqr/CB/eEyOYOHnLThUq1FzCQ4ZwdjgiQZHZXYP5V/wAKGVXBNftlJ4yuT36rlZsoOJDT7ap8qOmpJyjYA+k6MrquUrfJKGShCGNanSnNbg/ROFKfJQSjqTVI637rmNATyVDCRXfgbymtM7qw5sDPy/VROf2UkMlY+BEDXB3U9g4F8E66efRUpShLnG1Q3HLrJM0gpEdlqOCHmZI9fNBOBXAuKUO+NuPsf0Rj2dYWPc06T+y81yW9xl6j1GKSce0fGjR0afvGwdQPmENurEtOEYFLkc0t3Ej9VfuLIVGhw3/NU+toQuQscv4Zm7S+gw75rQWFVhw6M/IoBxCwLShjeJupmFEbsdlxRyxuLo9IpcKjLDjomX7S0LEW/tq+mpLj+o7XNIcQrNNrUWZcuLkjLbTRfuqQcdeU9VVqe0NCl4XVDVd0AwPVY3jXtcaoLWAgT8RxPogYJOv7J+Lgyauei1LJHUVs9Jb7RU6n/GD6oxw+6gg9V5twmqQQt5YVJAVTLD8c6Q+cE8ejUUTlXOWQh1B/hBUzbqD23RmFODvRMwZVl46JoIOQlaoEPZHHRAfaaQAVophDuOWPO1RLcSzxZqOVNnntai2sC46s26nZY274Y73k682ZW+PBy152nUHdDeM2QbTnfPzTONneN0jfywhlVmVtLdvv2ATIBMxq4An5d+yD1mkaz669kUfc8ji4CHdTMmRBAO2CUy9v6LWsfTafeR4mmYa7SZxOggd8rdxOV+emRnjHr7VAZy5EbWtZ8g96Krqhy8gwJnYDaIXKz3/hlD8d/aArHQVO4RqPukFIgzhSOuMRB84lWGVENDSewHdS039fTukAMZj8lIxvzUBIa1p6D9Ur2xkxHn9k4A6bq1Rs8y75H7IW6CSsgp0nO007/wAypjTAU1SBvr0TmeHMZ2lLcrDUaKxtsTEDqVSqPE4V68rbu/b5IWXyjiRPRKwElTVbctg9U22rRsjH4cOpE+oS8mTp6Ow4vyeDPZq4LahI/wBreU6IDm1W/CdVguDQ2oJ0mD5L02ycxtMcxbESCSAIPdYP9RX9y0bfDl1xByhS56TSMlv5Inw6nIQCx4zTAhjgfIghT3ftvb27eaq7xbMZlxPlt5lVIRb0vSjnhOnS0Fr/AIUHBec+1T6dEkOOdh26qt7Q/wBTbivzCj/apnEf5kdS7Y+Sx9aoXnme4uOkuM42GVexcFtqUwsOeeGNPZNdcSLzDcN7alVQEpOP1+ys06YAmDO06nyHTutRRjBfEU5ym9sh5MKakD09EjIJlx9B9B3VhlMnXA6fdLySH4ofZLbPhwkytxwevzMCwvMBgI1wa+IIErJ5ULXY1Me11PSOHVsQU96HcPrEiURblVIu0ZWSHSbJLS5LcbImH4Q2nRU1OvGExIqZIpvRdnCSpkKt+KGhTw5cJ6tA3idkDlYnjcNkEeU/Vej1KMhZD2o4P7wRkHqluKUkzW4Wb/Q83bTbUeWktAEmXbjQwNznRDeKWLaRaQeduQcgZzEEaiBr1BCJ8Z4caQEjMkTOSY6dMoU+pFIt1aXAxtLTkdRgr0HH3UovQvk1TUlv9gouSqdlAOk4bkwOgSrQ7IyOkmPvqXu9YzMZ+arcxI6D6eau8ScG1QD4hHxaxKp1qck8uA7XOB6IovQElUmSW9UEwScAxjVTijJJz2nVNY4N79N/9KYOPRQ2QiVkN8+qVtUHUwny1o6lROdIx8tBnug9G+EjnAafuuwM/qoveAD7Krc3WOiirCulZFeXHMV1C0LiAcAz9Nk22YPidHKNeoKmurnmaOVsNB+LcmNkxt+IBRT+UiWrwpzZIIdHTVE+GuJpRGuOmqZw6kA1snJzr2RH8dSo03NLQ5xy0D7KjmlOS6pXs08EceN9rrQy14JzuPiho+Jxx9NSmcSq0QeVr3uAAEa6dJwAhde9c6cwDsEyjTlcsDvtJgy5Ma6wRZZcR8Et7g+L5qP3mZ1PU5/NKKfX0CkDcj8sR6ymqKXiEvI36yIAn9ScAeqdb0i74RzEauI8LfIblP8ActAl0ED/AB/cqG74ufhp4CKm/AXJL0kr1fdOzBO2/wDryUf4p9Q40Op/dQ29Nur8nupnXU9h2XUcnStsnpFrBrzO6bepSC7Ov+h5BUjVStd1QvGvsOOZ3oLUnSFdtXdEDpViDhFLS5B+yz8+Jo1+PnjP/puOBcSxBWlo1pCwHDapB6fmtPw2/nCxZLpIZyMHZdkaSnWGqWvUET80No3QB7H6K25pO3mjUr8MuWPq9kjXcyvWTo1Qu1pw6Ntu3ZGaVAdESK+ZpaLPukM4pZhw7omqF45w0RaqivhbUtHj/ttwqr7wvg8jWiTsO/8AOix9RpjQwd4/Veqe1vGXcnJRZzPcSDIMADXzXml5RqggvcSXA+QGhC1eDkfWmanIg2uzQPmMLlaZaDdctLsjO6MrXNJpqHkDiNyRjG43ATMeQ+qLfi6JBJe4c2CWiefbQ7Bdb2LGzIrQcAcgdPfuEztQnp2egbTI1wntqSQI1VutZhx/tvY6JJDfiHof4FRo0p0LZO3MJjfC60znBosXD+Qxg9wZCrfiD0V1lKQWw0S2di9vmTqVUvrF1PUgHpOTjaVCf0wnHVoiNRVKr5Tp6qWlbl2g/nZGtC3sibtJk9Ix280UsK2gcB8v5hR0LdsTInzTtPPooewotx2TXVYNwIE75n6qAgdZlVatWT5fJOFzkT9/ouUaBc7LtGgNXGB/NF1zfD4WYb+fcqnVqyfvr9vkmPMBd1O7fotB7j1TX3P8/mqrNqevrt+iR9Qu/b8l1Hdh765KWlTn7/ZOpWuJOOk6eZT3ECNCRt+srjkScpOkkfmmVmkGCRPbbt5qHnO0/wA6LmvA1yVFBWStCX3kKJ9xMeUBK+2LeWdDrGYzEHuof8hRt+Fik1ztBjr9lZpV/duIGx130U7KzGw1pEtGZVSowOPMXBokAuJ1PZoyfOIVRvu2mtGiorGk09mhsOJDHfc6o9w66E4KxdHh74D+V5DsMLcgw7JPTyOUWs+E1KbBVc/4tGjWO/RZPIwQ9TNfFmlJU0b+xph5AcYC0lpDBDsiMHsvP+D8XPMGnZbK3vgWEFUIfHTKXMxSfngYNmHDmZB8lYt3bHVA+H3/ACnBhFal7viU1NMyMmOafVlp4UFVilpVA8SNVxb1RCE6ZnuJ8GDg7lAk6yvN/b7h3uvcYgQ9vqC0k+sr2Qt2KwP9WbZv4ek7cVYBifiY6R20+ibx1WVM0MfIlKPRnmLjC5Rg4ylW0SS276b3zTYIglxAEiM9JjKS6vw9nhDmOOmo5XDQgb6obbvr2xiGua7Eghwwcjt5FE6buYaFztjoJjQddvmrEk7KkJKv5Es6dOk3xCXGOYyNz/v5pTb0y5zmU2yBI2kaRk6Dqq9TGHN8c4B0Maj5qdtFxPimmBBxBGRBEqKa+RLkn8UDWWjsudz82TgYG8non0eGVHjmeQJnkJOXR+Te6uGpFSTMRynlOCMa7juobqs4yTAMACTgDSB0ATO1iFGvfCQ8Fa0t58iP8XSCTuZyPJIbN4yG4BgbT6bKOk7OoAOu/mZ1Vv8AFBjC7nkj/ETMDMk6JLcrLaWNq/Ck6i5oAIAB8R026k/kqdzfB2G5GknoluKxqZn/ANRMCevkqtMNAk5PTorMY/soTn9Lw5rlKXbjJVYvwpaZkxp5owCV9btB/Idk0uLkjXEY23SvI1CgmxefHdIKkaGFNyAtwNN9yVFVPKRzAHQ4IP1CENkprkgTt8ymlyWq9pA5WkHcTI+oUPP209Fx3hI5/wDAlpsJIDckzrtHVJb5OfXyVvhh5Wc3UydJgfugk6Q2Ebaskt7PlPiySdRoOv8AtLcXTT4W+p0E9lBUrOeIbhk6nf8AnREeH+z1SpGGU248VQ8vN6alV5yUflNlyEW11xoq0cNMQS7c6enVWLWxdVInOg5joB22wjlt7LvZV5KzCaYbLagEsJMYka5nHZWTwnlOIx039OqoZeZFaiy/h41q2WOA3baLfdaCZM5BPVaE2lN4ALcdjHyWD4pTdTMjsjthxv8AttnUarMzYm6yR+y4pf6hdnAuSp7yZGw0M9wurXz2E65Vd16+qWnmJA0Ry0a2q3leBKqu29h9usbkrK/C+KNeQCeU91qjbyyZlZStwQNdLcfkjfBHuDSJwJndFB06KXKipLvBl2zuORyLOdzCQsgzjlN9UtPhIJ8vkjNhxETqCCmRl9FDPx5f5UFS2Vl/6mcM95YVCNWctT/5OfoT8lqWlDvai5pttKzqv/GKbuaNSCOWB3yrEG1JNFODakj58dcAarlRqODnEjSceWyVeiWNNejXldkVWo10OaQCRJBBxpv6K1aVw4cw+LPr67H0Srk+S0UYO5DuIFz3SWjmMDmmYgcowfJLSt3TLnF58yGjphIuQN6G/wCxacA0ZjHRQ16UmCep3XLkCGsHNr/Qp1S6YZBJ5dBE5nfK5cm0hHZ3RUrvNMw0yDkE79ZChEvJ0G8aAeQXLkxeCZ6k0dzbD59FK9sEQDnquXLiEKCk5Vy5cSdywrVPLTPwjb+bpFyGXgUfTq9MMILNxp07Sq7Vy5DF2g5qnSLlCjIdy7NkntIEepIRWhwQvbT5jDOg+IyJB6dUi5UuVklBaNXgYozfyNHZ8XpURyOtqRAiHMAa8ep+6ocW4u1zsMLWjqZJM79Vy5UIY4ykmzTnJ401EvcC9rXU2wPEwCTTd9SCdN1pKN5RrAOZ4SdiFy5VObijG2gscm0pfsC8dsWk5+aFMphogHRIuQYJNxoKS+wnZX0QAFqOEVwc7pFyRmikzn/iE31cq1T8Lf8AyMfJKuSl6UprSRlOLUgyqSRruNU7hzyC7kcS2AROClXKH/iaUXcVf6Nzwu6L6TSdYz6YQD+p1+afDq3Lq4Nad8PeAfoYXLlewblG/wBo87kilklX8nhVIwFy5cvU0ipZ/9k="/>
          <p:cNvSpPr>
            <a:spLocks noChangeAspect="1" noChangeArrowheads="1"/>
          </p:cNvSpPr>
          <p:nvPr/>
        </p:nvSpPr>
        <p:spPr bwMode="auto">
          <a:xfrm>
            <a:off x="63500" y="-839788"/>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post-carbon-living.com/Clipart_IStockPhoto/Wood_Fire.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78" y="0"/>
            <a:ext cx="9187231" cy="687846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851115" y="415456"/>
            <a:ext cx="7230757" cy="5911850"/>
          </a:xfrm>
          <a:prstGeom prst="triangle">
            <a:avLst/>
          </a:prstGeom>
          <a:solidFill>
            <a:schemeClr val="accent6">
              <a:lumMod val="75000"/>
              <a:alpha val="82000"/>
            </a:schemeClr>
          </a:solidFill>
          <a:ln>
            <a:solidFill>
              <a:schemeClr val="accent6">
                <a:lumMod val="75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807157" y="381000"/>
            <a:ext cx="3616789" cy="5911850"/>
          </a:xfrm>
          <a:prstGeom prst="line">
            <a:avLst/>
          </a:prstGeom>
          <a:ln w="7143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23946" y="381000"/>
            <a:ext cx="3738144" cy="5911850"/>
          </a:xfrm>
          <a:prstGeom prst="line">
            <a:avLst/>
          </a:prstGeom>
          <a:ln w="7143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8348" y="6159893"/>
            <a:ext cx="7476292" cy="0"/>
          </a:xfrm>
          <a:prstGeom prst="line">
            <a:avLst/>
          </a:prstGeom>
          <a:ln w="7143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Isosceles Triangle 24"/>
          <p:cNvSpPr/>
          <p:nvPr/>
        </p:nvSpPr>
        <p:spPr>
          <a:xfrm rot="10800000">
            <a:off x="4115506" y="228600"/>
            <a:ext cx="616879" cy="457201"/>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3771069">
            <a:off x="567993" y="6063580"/>
            <a:ext cx="424154" cy="35290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8128128">
            <a:off x="7939105" y="6028884"/>
            <a:ext cx="466673" cy="36919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8131800">
            <a:off x="843008" y="1796191"/>
            <a:ext cx="5176274" cy="707886"/>
          </a:xfrm>
          <a:prstGeom prst="rect">
            <a:avLst/>
          </a:prstGeom>
          <a:noFill/>
        </p:spPr>
        <p:txBody>
          <a:bodyPr wrap="square" rtlCol="0">
            <a:spAutoFit/>
          </a:bodyPr>
          <a:lstStyle/>
          <a:p>
            <a:r>
              <a:rPr lang="en-US" sz="4000" dirty="0" smtClean="0">
                <a:solidFill>
                  <a:srgbClr val="C00000"/>
                </a:solidFill>
                <a:latin typeface="Elephant" pitchFamily="18" charset="0"/>
              </a:rPr>
              <a:t>HEAT</a:t>
            </a:r>
            <a:endParaRPr lang="en-US" sz="4000" dirty="0">
              <a:solidFill>
                <a:srgbClr val="C00000"/>
              </a:solidFill>
              <a:latin typeface="Elephant" pitchFamily="18" charset="0"/>
            </a:endParaRPr>
          </a:p>
        </p:txBody>
      </p:sp>
      <p:sp>
        <p:nvSpPr>
          <p:cNvPr id="30" name="TextBox 29"/>
          <p:cNvSpPr txBox="1"/>
          <p:nvPr/>
        </p:nvSpPr>
        <p:spPr>
          <a:xfrm>
            <a:off x="1835808" y="5805950"/>
            <a:ext cx="5176274" cy="707886"/>
          </a:xfrm>
          <a:prstGeom prst="rect">
            <a:avLst/>
          </a:prstGeom>
          <a:noFill/>
        </p:spPr>
        <p:txBody>
          <a:bodyPr wrap="square" rtlCol="0">
            <a:spAutoFit/>
          </a:bodyPr>
          <a:lstStyle/>
          <a:p>
            <a:pPr algn="ctr"/>
            <a:r>
              <a:rPr lang="en-US" sz="4000" dirty="0" smtClean="0">
                <a:solidFill>
                  <a:srgbClr val="FFFF00"/>
                </a:solidFill>
                <a:latin typeface="Elephant" pitchFamily="18" charset="0"/>
              </a:rPr>
              <a:t>Fuel</a:t>
            </a:r>
            <a:endParaRPr lang="en-US" sz="4000" dirty="0">
              <a:solidFill>
                <a:srgbClr val="FFFF00"/>
              </a:solidFill>
              <a:latin typeface="Elephant" pitchFamily="18" charset="0"/>
            </a:endParaRPr>
          </a:p>
        </p:txBody>
      </p:sp>
      <p:sp>
        <p:nvSpPr>
          <p:cNvPr id="31" name="TextBox 30"/>
          <p:cNvSpPr txBox="1"/>
          <p:nvPr/>
        </p:nvSpPr>
        <p:spPr>
          <a:xfrm rot="3431923">
            <a:off x="3741138" y="2982982"/>
            <a:ext cx="5176274" cy="707886"/>
          </a:xfrm>
          <a:prstGeom prst="rect">
            <a:avLst/>
          </a:prstGeom>
          <a:noFill/>
        </p:spPr>
        <p:txBody>
          <a:bodyPr wrap="square" rtlCol="0">
            <a:spAutoFit/>
          </a:bodyPr>
          <a:lstStyle/>
          <a:p>
            <a:pPr algn="ctr"/>
            <a:r>
              <a:rPr lang="en-US" sz="4000" dirty="0" smtClean="0">
                <a:solidFill>
                  <a:srgbClr val="00B0F0"/>
                </a:solidFill>
                <a:latin typeface="Elephant" pitchFamily="18" charset="0"/>
              </a:rPr>
              <a:t>Oxygen</a:t>
            </a:r>
            <a:endParaRPr lang="en-US" sz="4000" dirty="0">
              <a:solidFill>
                <a:srgbClr val="00B0F0"/>
              </a:solidFill>
              <a:latin typeface="Elephant" pitchFamily="18" charset="0"/>
            </a:endParaRPr>
          </a:p>
        </p:txBody>
      </p:sp>
      <p:sp>
        <p:nvSpPr>
          <p:cNvPr id="29" name="TextBox 28"/>
          <p:cNvSpPr txBox="1"/>
          <p:nvPr/>
        </p:nvSpPr>
        <p:spPr>
          <a:xfrm>
            <a:off x="3073400" y="2743573"/>
            <a:ext cx="3704494" cy="2585323"/>
          </a:xfrm>
          <a:prstGeom prst="rect">
            <a:avLst/>
          </a:prstGeom>
          <a:noFill/>
        </p:spPr>
        <p:txBody>
          <a:bodyPr wrap="square" rtlCol="0">
            <a:spAutoFit/>
          </a:bodyPr>
          <a:lstStyle/>
          <a:p>
            <a:pPr algn="ctr"/>
            <a:endParaRPr lang="en-US" dirty="0" smtClean="0">
              <a:solidFill>
                <a:schemeClr val="bg2"/>
              </a:solidFill>
            </a:endParaRPr>
          </a:p>
          <a:p>
            <a:pPr marL="285750" indent="-285750">
              <a:buFont typeface="Arial" pitchFamily="34" charset="0"/>
              <a:buChar char="•"/>
            </a:pPr>
            <a:r>
              <a:rPr lang="en-US" dirty="0" smtClean="0">
                <a:solidFill>
                  <a:schemeClr val="bg2"/>
                </a:solidFill>
              </a:rPr>
              <a:t>Without heat a fire</a:t>
            </a:r>
          </a:p>
          <a:p>
            <a:pPr marL="285750" indent="-285750">
              <a:buFont typeface="Arial" pitchFamily="34" charset="0"/>
              <a:buChar char="•"/>
            </a:pPr>
            <a:r>
              <a:rPr lang="en-US" dirty="0" smtClean="0">
                <a:solidFill>
                  <a:schemeClr val="bg2"/>
                </a:solidFill>
              </a:rPr>
              <a:t> cannot begin or continue.</a:t>
            </a:r>
          </a:p>
          <a:p>
            <a:pPr marL="285750" indent="-285750">
              <a:buFont typeface="Arial" pitchFamily="34" charset="0"/>
              <a:buChar char="•"/>
            </a:pPr>
            <a:r>
              <a:rPr lang="en-US" dirty="0" smtClean="0">
                <a:solidFill>
                  <a:schemeClr val="bg2"/>
                </a:solidFill>
              </a:rPr>
              <a:t>Without fuel a fire will stop.</a:t>
            </a:r>
          </a:p>
          <a:p>
            <a:pPr marL="285750" indent="-285750">
              <a:buFont typeface="Arial" pitchFamily="34" charset="0"/>
              <a:buChar char="•"/>
            </a:pPr>
            <a:r>
              <a:rPr lang="en-US" dirty="0" smtClean="0">
                <a:solidFill>
                  <a:schemeClr val="bg2"/>
                </a:solidFill>
              </a:rPr>
              <a:t>Without sufficient t oxygen a</a:t>
            </a:r>
          </a:p>
          <a:p>
            <a:r>
              <a:rPr lang="en-US" dirty="0" smtClean="0">
                <a:solidFill>
                  <a:schemeClr val="bg2"/>
                </a:solidFill>
              </a:rPr>
              <a:t> fire cannot begin or continue like heat.</a:t>
            </a:r>
          </a:p>
          <a:p>
            <a:pPr marL="285750" indent="-285750">
              <a:buFont typeface="Arial" pitchFamily="34" charset="0"/>
              <a:buChar char="•"/>
            </a:pPr>
            <a:endParaRPr lang="en-US" dirty="0" smtClean="0"/>
          </a:p>
          <a:p>
            <a:endParaRPr lang="en-US" dirty="0"/>
          </a:p>
        </p:txBody>
      </p:sp>
      <p:sp>
        <p:nvSpPr>
          <p:cNvPr id="4096" name="TextBox 4095"/>
          <p:cNvSpPr txBox="1"/>
          <p:nvPr/>
        </p:nvSpPr>
        <p:spPr>
          <a:xfrm>
            <a:off x="3497990" y="1778000"/>
            <a:ext cx="1937007" cy="1477328"/>
          </a:xfrm>
          <a:prstGeom prst="rect">
            <a:avLst/>
          </a:prstGeom>
          <a:noFill/>
        </p:spPr>
        <p:txBody>
          <a:bodyPr wrap="square" rtlCol="0">
            <a:spAutoFit/>
          </a:bodyPr>
          <a:lstStyle/>
          <a:p>
            <a:pPr algn="ctr"/>
            <a:r>
              <a:rPr lang="en-US" dirty="0" smtClean="0">
                <a:latin typeface="Elephant" pitchFamily="18" charset="0"/>
              </a:rPr>
              <a:t>The </a:t>
            </a:r>
          </a:p>
          <a:p>
            <a:pPr algn="ctr"/>
            <a:r>
              <a:rPr lang="en-US" dirty="0" smtClean="0">
                <a:latin typeface="Elephant" pitchFamily="18" charset="0"/>
              </a:rPr>
              <a:t>three things</a:t>
            </a:r>
          </a:p>
          <a:p>
            <a:pPr algn="ctr"/>
            <a:r>
              <a:rPr lang="en-US" dirty="0" smtClean="0">
                <a:latin typeface="Elephant" pitchFamily="18" charset="0"/>
              </a:rPr>
              <a:t> a fire needs to start are:</a:t>
            </a:r>
          </a:p>
          <a:p>
            <a:endParaRPr lang="en-US" dirty="0"/>
          </a:p>
        </p:txBody>
      </p:sp>
      <p:sp>
        <p:nvSpPr>
          <p:cNvPr id="4097" name="TextBox 4096"/>
          <p:cNvSpPr txBox="1"/>
          <p:nvPr/>
        </p:nvSpPr>
        <p:spPr>
          <a:xfrm>
            <a:off x="2103453" y="4574843"/>
            <a:ext cx="4726082" cy="1508105"/>
          </a:xfrm>
          <a:prstGeom prst="rect">
            <a:avLst/>
          </a:prstGeom>
          <a:noFill/>
        </p:spPr>
        <p:txBody>
          <a:bodyPr wrap="square" rtlCol="0">
            <a:spAutoFit/>
          </a:bodyPr>
          <a:lstStyle/>
          <a:p>
            <a:endParaRPr lang="en-US" dirty="0" smtClean="0"/>
          </a:p>
          <a:p>
            <a:pPr algn="ctr"/>
            <a:r>
              <a:rPr lang="en-US" sz="2800" b="1" dirty="0" smtClean="0">
                <a:latin typeface="Freestyle Script" pitchFamily="66" charset="0"/>
              </a:rPr>
              <a:t>If any one of these things are removed fire can’t be made.</a:t>
            </a:r>
          </a:p>
          <a:p>
            <a:endParaRPr lang="en-US" dirty="0"/>
          </a:p>
        </p:txBody>
      </p:sp>
      <p:sp>
        <p:nvSpPr>
          <p:cNvPr id="21" name="Rectangle 20"/>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18"/>
          <p:cNvSpPr/>
          <p:nvPr/>
        </p:nvSpPr>
        <p:spPr>
          <a:xfrm>
            <a:off x="5638800" y="152400"/>
            <a:ext cx="3505200" cy="2286000"/>
          </a:xfrm>
          <a:prstGeom prst="wedgeRectCallout">
            <a:avLst>
              <a:gd name="adj1" fmla="val -57681"/>
              <a:gd name="adj2" fmla="val 34729"/>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Present your research in interesting ways. This keeps your audience interested. Add a couple of effects and bright colors to catch your readers attention.</a:t>
            </a:r>
            <a:endParaRPr lang="en-US" dirty="0"/>
          </a:p>
        </p:txBody>
      </p:sp>
    </p:spTree>
    <p:extLst>
      <p:ext uri="{BB962C8B-B14F-4D97-AF65-F5344CB8AC3E}">
        <p14:creationId xmlns:p14="http://schemas.microsoft.com/office/powerpoint/2010/main" val="314868902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097">
                                            <p:txEl>
                                              <p:pRg st="1" end="1"/>
                                            </p:txEl>
                                          </p:spTgt>
                                        </p:tgtEl>
                                        <p:attrNameLst>
                                          <p:attrName>style.visibility</p:attrName>
                                        </p:attrNameLst>
                                      </p:cBhvr>
                                      <p:to>
                                        <p:strVal val="visible"/>
                                      </p:to>
                                    </p:set>
                                    <p:animEffect transition="in" filter="wipe(down)">
                                      <p:cBhvr>
                                        <p:cTn id="32" dur="500"/>
                                        <p:tgtEl>
                                          <p:spTgt spid="409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29" grpId="0"/>
      <p:bldP spid="21"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jb.man.ac.uk/astronomy/nightsky/AList/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gwit.org/students/fremont/assign/moon/moonpha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609600"/>
            <a:ext cx="2209800" cy="21214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7/76/Using_sextant_swing.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609601"/>
            <a:ext cx="3276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freedomamarillo.com/wpimages/wpd7fb3d4f_06.png"/>
          <p:cNvPicPr>
            <a:picLocks noGrp="1" noChangeAspect="1" noChangeArrowheads="1"/>
          </p:cNvPicPr>
          <p:nvPr>
            <p:ph type="pic" idx="1"/>
          </p:nvPr>
        </p:nvPicPr>
        <p:blipFill>
          <a:blip r:embed="rId5" cstate="print">
            <a:extLst>
              <a:ext uri="{28A0092B-C50C-407E-A947-70E740481C1C}">
                <a14:useLocalDpi xmlns:a14="http://schemas.microsoft.com/office/drawing/2010/main" val="0"/>
              </a:ext>
            </a:extLst>
          </a:blip>
          <a:srcRect l="3606" r="3606"/>
          <a:stretch>
            <a:fillRect/>
          </a:stretch>
        </p:blipFill>
        <p:spPr bwMode="auto">
          <a:xfrm>
            <a:off x="4038600" y="2362201"/>
            <a:ext cx="3276600" cy="20573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mg.co.uk/tserver.php?f=altaz-star2.jpg&amp;w=736&amp;legacyResiz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2731009"/>
            <a:ext cx="2209800" cy="1688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jb.man.ac.uk/astronomy/nightsky/AList/DC.jpg"/>
          <p:cNvPicPr>
            <a:picLocks noChangeAspect="1" noChangeArrowheads="1"/>
          </p:cNvPicPr>
          <p:nvPr/>
        </p:nvPicPr>
        <p:blipFill>
          <a:blip r:embed="rId2" cstate="print">
            <a:clrChange>
              <a:clrFrom>
                <a:srgbClr val="171614"/>
              </a:clrFrom>
              <a:clrTo>
                <a:srgbClr val="171614">
                  <a:alpha val="0"/>
                </a:srgbClr>
              </a:clrTo>
            </a:clrChange>
            <a:extLst>
              <a:ext uri="{28A0092B-C50C-407E-A947-70E740481C1C}">
                <a14:useLocalDpi xmlns:a14="http://schemas.microsoft.com/office/drawing/2010/main" val="0"/>
              </a:ext>
            </a:extLst>
          </a:blip>
          <a:srcRect/>
          <a:stretch>
            <a:fillRect/>
          </a:stretch>
        </p:blipFill>
        <p:spPr bwMode="auto">
          <a:xfrm>
            <a:off x="1828800" y="609600"/>
            <a:ext cx="5486400" cy="3810000"/>
          </a:xfrm>
          <a:prstGeom prst="rect">
            <a:avLst/>
          </a:prstGeom>
          <a:solidFill>
            <a:schemeClr val="tx1">
              <a:alpha val="36000"/>
            </a:schemeClr>
          </a:solidFill>
        </p:spPr>
      </p:pic>
      <p:sp>
        <p:nvSpPr>
          <p:cNvPr id="2" name="Title 1"/>
          <p:cNvSpPr>
            <a:spLocks noGrp="1"/>
          </p:cNvSpPr>
          <p:nvPr>
            <p:ph type="title"/>
          </p:nvPr>
        </p:nvSpPr>
        <p:spPr>
          <a:xfrm>
            <a:off x="2514600" y="2848407"/>
            <a:ext cx="5486400" cy="566738"/>
          </a:xfrm>
        </p:spPr>
        <p:txBody>
          <a:bodyPr>
            <a:noAutofit/>
          </a:bodyPr>
          <a:lstStyle/>
          <a:p>
            <a:r>
              <a:rPr lang="en-US" sz="8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Research</a:t>
            </a:r>
            <a:endParaRPr lang="en-US" sz="88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sz="half" idx="2"/>
          </p:nvPr>
        </p:nvSpPr>
        <p:spPr>
          <a:xfrm>
            <a:off x="3886200" y="3172873"/>
            <a:ext cx="5486400" cy="804862"/>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Lots and lots of it…</a:t>
            </a:r>
            <a:endParaRPr lang="en-US" sz="3200" dirty="0"/>
          </a:p>
        </p:txBody>
      </p:sp>
      <p:sp>
        <p:nvSpPr>
          <p:cNvPr id="12" name="Rectangle 11"/>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5486400" y="4343400"/>
            <a:ext cx="3505200" cy="2286000"/>
          </a:xfrm>
          <a:prstGeom prst="wedgeRectCallout">
            <a:avLst>
              <a:gd name="adj1" fmla="val -59544"/>
              <a:gd name="adj2" fmla="val -71393"/>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 up the information so you allow the reader a break. It also allows them to know what is coming next. Personalize these slides with pictures and animations.</a:t>
            </a:r>
            <a:endParaRPr lang="en-US" dirty="0"/>
          </a:p>
        </p:txBody>
      </p:sp>
    </p:spTree>
    <p:extLst>
      <p:ext uri="{BB962C8B-B14F-4D97-AF65-F5344CB8AC3E}">
        <p14:creationId xmlns:p14="http://schemas.microsoft.com/office/powerpoint/2010/main" val="411539340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a:solidFill>
            <a:schemeClr val="accent5">
              <a:lumMod val="50000"/>
              <a:alpha val="75000"/>
            </a:schemeClr>
          </a:solidFill>
          <a:ln w="47625">
            <a:solidFill>
              <a:schemeClr val="bg1"/>
            </a:solidFill>
          </a:ln>
        </p:spPr>
        <p:txBody>
          <a:bodyPr>
            <a:normAutofit/>
          </a:bodyPr>
          <a:lstStyle/>
          <a:p>
            <a:r>
              <a:rPr lang="en-US" sz="6600" dirty="0" smtClean="0">
                <a:solidFill>
                  <a:schemeClr val="bg1"/>
                </a:solidFill>
                <a:latin typeface="Arial Black" pitchFamily="34" charset="0"/>
              </a:rPr>
              <a:t>Information</a:t>
            </a:r>
            <a:endParaRPr lang="en-US" sz="6600" dirty="0">
              <a:solidFill>
                <a:schemeClr val="bg1"/>
              </a:solidFill>
              <a:latin typeface="Arial Black" pitchFamily="34" charset="0"/>
            </a:endParaRPr>
          </a:p>
        </p:txBody>
      </p:sp>
      <p:sp>
        <p:nvSpPr>
          <p:cNvPr id="3" name="Content Placeholder 2"/>
          <p:cNvSpPr>
            <a:spLocks noGrp="1"/>
          </p:cNvSpPr>
          <p:nvPr>
            <p:ph type="subTitle" idx="1"/>
          </p:nvPr>
        </p:nvSpPr>
        <p:spPr>
          <a:xfrm>
            <a:off x="1371600" y="3352800"/>
            <a:ext cx="6324600" cy="1371600"/>
          </a:xfrm>
          <a:solidFill>
            <a:schemeClr val="accent5">
              <a:lumMod val="50000"/>
              <a:alpha val="75000"/>
            </a:schemeClr>
          </a:solidFill>
          <a:ln w="47625">
            <a:solidFill>
              <a:schemeClr val="bg1"/>
            </a:solidFill>
          </a:ln>
        </p:spPr>
        <p:txBody>
          <a:bodyPr>
            <a:noAutofit/>
          </a:bodyPr>
          <a:lstStyle/>
          <a:p>
            <a:r>
              <a:rPr lang="en-US" sz="3600" dirty="0" smtClean="0">
                <a:solidFill>
                  <a:srgbClr val="CC0066"/>
                </a:solidFill>
              </a:rPr>
              <a:t>Present information in cool ways. Here are some examples…</a:t>
            </a:r>
            <a:endParaRPr lang="en-US" sz="3600" dirty="0">
              <a:solidFill>
                <a:srgbClr val="CC0066"/>
              </a:solidFill>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jb.man.ac.uk/astronomy/nightsky/AList/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115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249382"/>
            <a:ext cx="3733800" cy="1174750"/>
          </a:xfrm>
          <a:solidFill>
            <a:schemeClr val="tx1">
              <a:alpha val="74000"/>
            </a:schemeClr>
          </a:solidFill>
          <a:ln>
            <a:solidFill>
              <a:schemeClr val="bg1"/>
            </a:solidFill>
          </a:ln>
        </p:spPr>
        <p:txBody>
          <a:bodyPr>
            <a:normAutofit/>
          </a:bodyPr>
          <a:lstStyle/>
          <a:p>
            <a:pPr algn="ctr"/>
            <a:r>
              <a:rPr lang="en-US" sz="2800" dirty="0" smtClean="0">
                <a:solidFill>
                  <a:schemeClr val="bg1"/>
                </a:solidFill>
              </a:rPr>
              <a:t>True north and magnetic north</a:t>
            </a:r>
            <a:endParaRPr lang="en-US" sz="2800" dirty="0">
              <a:solidFill>
                <a:schemeClr val="bg1"/>
              </a:solidFill>
            </a:endParaRPr>
          </a:p>
        </p:txBody>
      </p:sp>
      <p:sp>
        <p:nvSpPr>
          <p:cNvPr id="4" name="Text Placeholder 3"/>
          <p:cNvSpPr>
            <a:spLocks noGrp="1"/>
          </p:cNvSpPr>
          <p:nvPr>
            <p:ph type="body" sz="half" idx="2"/>
          </p:nvPr>
        </p:nvSpPr>
        <p:spPr>
          <a:xfrm>
            <a:off x="228600" y="1435100"/>
            <a:ext cx="3733800" cy="5270500"/>
          </a:xfrm>
          <a:solidFill>
            <a:schemeClr val="tx1">
              <a:alpha val="74000"/>
            </a:schemeClr>
          </a:solidFill>
          <a:ln>
            <a:solidFill>
              <a:schemeClr val="bg1"/>
            </a:solidFill>
          </a:ln>
        </p:spPr>
        <p:txBody>
          <a:bodyPr/>
          <a:lstStyle/>
          <a:p>
            <a:pPr marL="342900" indent="-342900">
              <a:buFont typeface="Arial" pitchFamily="34" charset="0"/>
              <a:buChar char="•"/>
            </a:pPr>
            <a:r>
              <a:rPr lang="en-US" sz="2000" dirty="0" smtClean="0">
                <a:solidFill>
                  <a:schemeClr val="bg1"/>
                </a:solidFill>
              </a:rPr>
              <a:t>Our planet has a magnetic north and south as well as a magnetic field.</a:t>
            </a:r>
          </a:p>
          <a:p>
            <a:pPr marL="342900" indent="-342900">
              <a:buFont typeface="Arial" pitchFamily="34" charset="0"/>
              <a:buChar char="•"/>
            </a:pPr>
            <a:r>
              <a:rPr lang="en-US" sz="2000" dirty="0" smtClean="0">
                <a:solidFill>
                  <a:schemeClr val="bg1"/>
                </a:solidFill>
              </a:rPr>
              <a:t>It has a magnetic field because of the outer core. An area made out of iron and nickel.</a:t>
            </a:r>
          </a:p>
          <a:p>
            <a:pPr marL="342900" indent="-342900">
              <a:buFont typeface="Arial" pitchFamily="34" charset="0"/>
              <a:buChar char="•"/>
            </a:pPr>
            <a:r>
              <a:rPr lang="en-US" sz="2000" dirty="0" smtClean="0">
                <a:solidFill>
                  <a:schemeClr val="bg1"/>
                </a:solidFill>
              </a:rPr>
              <a:t>This liquid is slowly moving as hot material rises and cool material sinks.</a:t>
            </a:r>
          </a:p>
          <a:p>
            <a:pPr marL="342900" indent="-342900">
              <a:buFont typeface="Arial" pitchFamily="34" charset="0"/>
              <a:buChar char="•"/>
            </a:pPr>
            <a:r>
              <a:rPr lang="en-US" sz="2000" dirty="0" smtClean="0">
                <a:solidFill>
                  <a:schemeClr val="bg1"/>
                </a:solidFill>
              </a:rPr>
              <a:t>This is called convection. Because of convection as well as the rotation of the earth we end up having moving electrical currents.</a:t>
            </a:r>
          </a:p>
          <a:p>
            <a:pPr marL="342900" indent="-342900">
              <a:buFont typeface="Arial" pitchFamily="34" charset="0"/>
              <a:buChar char="•"/>
            </a:pPr>
            <a:r>
              <a:rPr lang="en-US" sz="2000" dirty="0" smtClean="0">
                <a:solidFill>
                  <a:schemeClr val="bg1"/>
                </a:solidFill>
              </a:rPr>
              <a:t>This creates our magnetic field</a:t>
            </a:r>
            <a:r>
              <a:rPr lang="en-US" sz="2000" dirty="0" smtClean="0"/>
              <a:t>.</a:t>
            </a:r>
            <a:endParaRPr lang="en-US" dirty="0"/>
          </a:p>
        </p:txBody>
      </p:sp>
      <p:pic>
        <p:nvPicPr>
          <p:cNvPr id="9" name="Picture 2" descr="http://images.sciencedaily.com/2010/12/10121614254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144" y="334817"/>
            <a:ext cx="4107873" cy="294178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8194" name="Picture 2" descr="http://theboldcorsicanflame.files.wordpress.com/2011/06/earth-magfie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8145" y="3276600"/>
            <a:ext cx="4107874" cy="3077441"/>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7696200" y="140855"/>
            <a:ext cx="1371600" cy="1295400"/>
          </a:xfrm>
          <a:prstGeom prst="wedgeRectCallout">
            <a:avLst>
              <a:gd name="adj1" fmla="val -80766"/>
              <a:gd name="adj2" fmla="val 8208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earths outer core is what causes a magnetic field.</a:t>
            </a:r>
            <a:endParaRPr lang="en-US" sz="1600" dirty="0"/>
          </a:p>
        </p:txBody>
      </p:sp>
    </p:spTree>
    <p:extLst>
      <p:ext uri="{BB962C8B-B14F-4D97-AF65-F5344CB8AC3E}">
        <p14:creationId xmlns:p14="http://schemas.microsoft.com/office/powerpoint/2010/main" val="226869714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windon-website-design.co.uk/wp-content/uploads/2010/04/burning-wood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000"/>
                    </a14:imgEffect>
                    <a14:imgEffect>
                      <a14:colorTemperature colorTemp="932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932" y="-152400"/>
            <a:ext cx="9181629" cy="7038622"/>
          </a:xfrm>
          <a:prstGeom prst="rect">
            <a:avLst/>
          </a:prstGeom>
          <a:solidFill>
            <a:schemeClr val="accent6">
              <a:lumMod val="75000"/>
            </a:schemeClr>
          </a:solidFill>
        </p:spPr>
      </p:pic>
      <p:sp>
        <p:nvSpPr>
          <p:cNvPr id="5" name="Content Placeholder 2"/>
          <p:cNvSpPr txBox="1">
            <a:spLocks/>
          </p:cNvSpPr>
          <p:nvPr/>
        </p:nvSpPr>
        <p:spPr>
          <a:xfrm>
            <a:off x="492946" y="1524000"/>
            <a:ext cx="8229600" cy="3200399"/>
          </a:xfrm>
          <a:prstGeom prst="rect">
            <a:avLst/>
          </a:prstGeom>
          <a:solidFill>
            <a:schemeClr val="accent6">
              <a:lumMod val="75000"/>
              <a:alpha val="77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ndalus" pitchFamily="18" charset="-78"/>
                <a:cs typeface="Andalus" pitchFamily="18" charset="-78"/>
              </a:rPr>
              <a:t>The next method we researched used friction. It is called the </a:t>
            </a:r>
            <a:r>
              <a:rPr lang="en-US" sz="2400" b="1" dirty="0" smtClean="0">
                <a:latin typeface="Andalus" pitchFamily="18" charset="-78"/>
                <a:cs typeface="Andalus" pitchFamily="18" charset="-78"/>
              </a:rPr>
              <a:t>hand drill method</a:t>
            </a:r>
            <a:r>
              <a:rPr lang="en-US" sz="2400" dirty="0" smtClean="0">
                <a:latin typeface="Andalus" pitchFamily="18" charset="-78"/>
                <a:cs typeface="Andalus" pitchFamily="18" charset="-78"/>
              </a:rPr>
              <a:t>.</a:t>
            </a:r>
            <a:endParaRPr lang="en-US" sz="2400" b="1" dirty="0" smtClean="0">
              <a:latin typeface="Andalus" pitchFamily="18" charset="-78"/>
              <a:cs typeface="Andalus" pitchFamily="18" charset="-78"/>
            </a:endParaRPr>
          </a:p>
          <a:p>
            <a:r>
              <a:rPr lang="en-US" sz="2400" dirty="0" smtClean="0">
                <a:latin typeface="Andalus" pitchFamily="18" charset="-78"/>
                <a:cs typeface="Andalus" pitchFamily="18" charset="-78"/>
              </a:rPr>
              <a:t>You need a fire board and a long straight stick. Some good woods to use are; Cedar or Willow.</a:t>
            </a:r>
          </a:p>
          <a:p>
            <a:r>
              <a:rPr lang="en-US" sz="2400" dirty="0" smtClean="0">
                <a:latin typeface="Andalus" pitchFamily="18" charset="-78"/>
                <a:cs typeface="Andalus" pitchFamily="18" charset="-78"/>
              </a:rPr>
              <a:t>You start by placing your foot on the board to apple pressure . Place your hand at the top of the drill and move back and forth. It will spin in the hole on the fire board creating friction. After doing this for so long it will begin to smoke until you have an ember. Place the ember in the nest and blow, you have your fire.</a:t>
            </a:r>
            <a:endParaRPr lang="en-US" sz="2400" dirty="0">
              <a:latin typeface="Andalus" pitchFamily="18" charset="-78"/>
              <a:cs typeface="Andalus" pitchFamily="18" charset="-78"/>
            </a:endParaRPr>
          </a:p>
        </p:txBody>
      </p:sp>
      <p:sp>
        <p:nvSpPr>
          <p:cNvPr id="2" name="Title 1"/>
          <p:cNvSpPr>
            <a:spLocks noGrp="1"/>
          </p:cNvSpPr>
          <p:nvPr>
            <p:ph type="title"/>
          </p:nvPr>
        </p:nvSpPr>
        <p:spPr>
          <a:xfrm>
            <a:off x="492946" y="533400"/>
            <a:ext cx="8229600" cy="990600"/>
          </a:xfrm>
          <a:solidFill>
            <a:schemeClr val="accent6">
              <a:lumMod val="75000"/>
              <a:alpha val="77000"/>
            </a:schemeClr>
          </a:solidFill>
          <a:ln w="38100">
            <a:solidFill>
              <a:schemeClr val="bg2"/>
            </a:solidFill>
          </a:ln>
        </p:spPr>
        <p:txBody>
          <a:bodyPr>
            <a:normAutofit/>
          </a:bodyPr>
          <a:lstStyle/>
          <a:p>
            <a:r>
              <a:rPr lang="en-US" sz="4000" dirty="0" smtClean="0">
                <a:latin typeface="Elephant" pitchFamily="18" charset="0"/>
              </a:rPr>
              <a:t>Fire Methods</a:t>
            </a:r>
            <a:endParaRPr lang="en-US" sz="4000" dirty="0">
              <a:latin typeface="Elephant" pitchFamily="18" charset="0"/>
            </a:endParaRPr>
          </a:p>
        </p:txBody>
      </p:sp>
      <p:pic>
        <p:nvPicPr>
          <p:cNvPr id="6146" name="Picture 2" descr="hand drill spindle and basebo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4" y="4953000"/>
            <a:ext cx="2362199" cy="1944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practicalsurvivor.smugmug.com/photos/1024532671_dBC5r-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1155" y="4953000"/>
            <a:ext cx="2362199" cy="19529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racticalsurvivor.smugmug.com/photos/1024532144_9Rn6E-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3354" y="4953001"/>
            <a:ext cx="2359377" cy="19755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and drill fire co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2731" y="4953001"/>
            <a:ext cx="2362198" cy="197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0973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jb.man.ac.uk/astronomy/nightsky/AList/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1154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t.uc.pt/~helios/Mestre/Novemb00/H61_f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04800"/>
            <a:ext cx="2868974"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2334563"/>
            <a:ext cx="1066800"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Kamal</a:t>
            </a:r>
            <a:endParaRPr lang="en-US" b="1" dirty="0">
              <a:solidFill>
                <a:schemeClr val="bg1"/>
              </a:solidFill>
              <a:latin typeface="+mj-lt"/>
            </a:endParaRPr>
          </a:p>
        </p:txBody>
      </p:sp>
      <p:pic>
        <p:nvPicPr>
          <p:cNvPr id="1028" name="Picture 4" descr="http://www.mat.uc.pt/~helios/Mestre/Novemb00/H61_f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04800"/>
            <a:ext cx="2851796"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87094" y="2303064"/>
            <a:ext cx="2841302"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Astronomers Astrolabe</a:t>
            </a:r>
            <a:endParaRPr lang="en-US" b="1" dirty="0">
              <a:solidFill>
                <a:schemeClr val="bg1"/>
              </a:solidFill>
              <a:latin typeface="+mj-lt"/>
            </a:endParaRPr>
          </a:p>
        </p:txBody>
      </p:sp>
      <p:pic>
        <p:nvPicPr>
          <p:cNvPr id="1030" name="Picture 6" descr="http://www.mat.uc.pt/~helios/Mestre/Novemb00/H61_f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9117" y="304800"/>
            <a:ext cx="23812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60887" y="2298928"/>
            <a:ext cx="2497709"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Mariners Quadrant</a:t>
            </a:r>
            <a:endParaRPr lang="en-US" b="1" dirty="0">
              <a:solidFill>
                <a:schemeClr val="bg1"/>
              </a:solidFill>
              <a:latin typeface="+mj-lt"/>
            </a:endParaRPr>
          </a:p>
        </p:txBody>
      </p:sp>
      <p:pic>
        <p:nvPicPr>
          <p:cNvPr id="1032" name="Picture 8" descr="http://www.mat.uc.pt/~helios/Mestre/Novemb00/H61_f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299" y="3048000"/>
            <a:ext cx="2295525" cy="29146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47061" y="6152287"/>
            <a:ext cx="2286000"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Mariners Astrolabe</a:t>
            </a:r>
            <a:endParaRPr lang="en-US" b="1" dirty="0">
              <a:solidFill>
                <a:schemeClr val="bg1"/>
              </a:solidFill>
              <a:latin typeface="+mj-lt"/>
            </a:endParaRPr>
          </a:p>
        </p:txBody>
      </p:sp>
      <p:pic>
        <p:nvPicPr>
          <p:cNvPr id="1034" name="Picture 10" descr="http://www.mat.uc.pt/~helios/Mestre/Novemb00/H61_f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3981450"/>
            <a:ext cx="2965868" cy="1981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415145" y="6152287"/>
            <a:ext cx="2286000"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Cross-Staff</a:t>
            </a:r>
            <a:endParaRPr lang="en-US" b="1" dirty="0">
              <a:solidFill>
                <a:schemeClr val="bg1"/>
              </a:solidFill>
              <a:latin typeface="+mj-lt"/>
            </a:endParaRPr>
          </a:p>
        </p:txBody>
      </p:sp>
      <p:pic>
        <p:nvPicPr>
          <p:cNvPr id="1038" name="Picture 14" descr="http://www.mat.uc.pt/~helios/Mestre/Novemb00/H61_f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6467" y="4079079"/>
            <a:ext cx="2819714" cy="18835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466741" y="6152287"/>
            <a:ext cx="2286000"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Mariners Quadrant</a:t>
            </a:r>
            <a:endParaRPr lang="en-US" b="1" dirty="0">
              <a:solidFill>
                <a:schemeClr val="bg1"/>
              </a:solidFill>
              <a:latin typeface="+mj-lt"/>
            </a:endParaRPr>
          </a:p>
        </p:txBody>
      </p:sp>
      <p:sp>
        <p:nvSpPr>
          <p:cNvPr id="20" name="TextBox 19"/>
          <p:cNvSpPr txBox="1"/>
          <p:nvPr/>
        </p:nvSpPr>
        <p:spPr>
          <a:xfrm>
            <a:off x="2895600" y="2863334"/>
            <a:ext cx="3799506" cy="369332"/>
          </a:xfrm>
          <a:prstGeom prst="rect">
            <a:avLst/>
          </a:prstGeom>
          <a:solidFill>
            <a:schemeClr val="tx1">
              <a:alpha val="59000"/>
            </a:schemeClr>
          </a:solidFill>
          <a:ln w="12700">
            <a:solidFill>
              <a:schemeClr val="bg1"/>
            </a:solidFill>
          </a:ln>
        </p:spPr>
        <p:txBody>
          <a:bodyPr wrap="square" rtlCol="0">
            <a:spAutoFit/>
          </a:bodyPr>
          <a:lstStyle/>
          <a:p>
            <a:pPr algn="ctr"/>
            <a:r>
              <a:rPr lang="en-US" b="1" dirty="0" smtClean="0">
                <a:solidFill>
                  <a:schemeClr val="bg1"/>
                </a:solidFill>
                <a:latin typeface="+mj-lt"/>
              </a:rPr>
              <a:t>1200’s - 1731</a:t>
            </a:r>
            <a:endParaRPr lang="en-US" b="1" dirty="0">
              <a:solidFill>
                <a:schemeClr val="bg1"/>
              </a:solidFill>
              <a:latin typeface="+mj-lt"/>
            </a:endParaRPr>
          </a:p>
        </p:txBody>
      </p:sp>
    </p:spTree>
    <p:extLst>
      <p:ext uri="{BB962C8B-B14F-4D97-AF65-F5344CB8AC3E}">
        <p14:creationId xmlns:p14="http://schemas.microsoft.com/office/powerpoint/2010/main" val="279520765"/>
      </p:ext>
    </p:extLst>
  </p:cSld>
  <p:clrMapOvr>
    <a:masterClrMapping/>
  </p:clrMapOvr>
  <p:transition spd="slow">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1026" name="Picture 2" descr="http://3.bp.blogspot.com/-6ruIBP7Dpac/TV6wArUoEdI/AAAAAAAACyM/MHX_HCJPIZo/s1600/question1.jpg"/>
          <p:cNvPicPr>
            <a:picLocks noChangeAspect="1" noChangeArrowheads="1"/>
          </p:cNvPicPr>
          <p:nvPr/>
        </p:nvPicPr>
        <p:blipFill>
          <a:blip r:embed="rId2" cstate="print"/>
          <a:srcRect/>
          <a:stretch>
            <a:fillRect/>
          </a:stretch>
        </p:blipFill>
        <p:spPr bwMode="auto">
          <a:xfrm>
            <a:off x="1905000" y="44824"/>
            <a:ext cx="5181600" cy="6813176"/>
          </a:xfrm>
          <a:prstGeom prst="rect">
            <a:avLst/>
          </a:prstGeom>
          <a:noFill/>
        </p:spPr>
      </p:pic>
      <p:sp>
        <p:nvSpPr>
          <p:cNvPr id="2" name="Title 1"/>
          <p:cNvSpPr>
            <a:spLocks noGrp="1"/>
          </p:cNvSpPr>
          <p:nvPr>
            <p:ph type="title"/>
          </p:nvPr>
        </p:nvSpPr>
        <p:spPr>
          <a:xfrm>
            <a:off x="457200" y="1905000"/>
            <a:ext cx="8153400" cy="2971800"/>
          </a:xfrm>
          <a:solidFill>
            <a:srgbClr val="CC0066">
              <a:alpha val="75000"/>
            </a:srgbClr>
          </a:solidFill>
          <a:ln w="130175">
            <a:solidFill>
              <a:schemeClr val="accent5">
                <a:lumMod val="50000"/>
              </a:schemeClr>
            </a:solidFill>
          </a:ln>
        </p:spPr>
        <p:txBody>
          <a:bodyPr>
            <a:normAutofit/>
          </a:bodyPr>
          <a:lstStyle/>
          <a:p>
            <a:r>
              <a:rPr lang="en-US" dirty="0" smtClean="0">
                <a:solidFill>
                  <a:schemeClr val="bg2"/>
                </a:solidFill>
              </a:rPr>
              <a:t>Have you wanted to know the secret for making an Amazing PowerPoint?? We will show you how… </a:t>
            </a:r>
            <a:endParaRPr lang="en-US" dirty="0">
              <a:solidFill>
                <a:schemeClr val="bg2"/>
              </a:solidFill>
            </a:endParaRPr>
          </a:p>
        </p:txBody>
      </p:sp>
    </p:spTree>
  </p:cSld>
  <p:clrMapOvr>
    <a:masterClrMapping/>
  </p:clrMapOvr>
  <p:transition spd="slow">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a:solidFill>
            <a:schemeClr val="accent5">
              <a:lumMod val="50000"/>
              <a:alpha val="75000"/>
            </a:schemeClr>
          </a:solidFill>
          <a:ln w="47625">
            <a:solidFill>
              <a:schemeClr val="bg1"/>
            </a:solidFill>
          </a:ln>
        </p:spPr>
        <p:txBody>
          <a:bodyPr>
            <a:normAutofit/>
          </a:bodyPr>
          <a:lstStyle/>
          <a:p>
            <a:r>
              <a:rPr lang="en-US" sz="6600" dirty="0" smtClean="0">
                <a:solidFill>
                  <a:schemeClr val="bg1"/>
                </a:solidFill>
                <a:latin typeface="Arial Black" pitchFamily="34" charset="0"/>
              </a:rPr>
              <a:t>Finish it up</a:t>
            </a:r>
            <a:endParaRPr lang="en-US" sz="6600" dirty="0">
              <a:solidFill>
                <a:schemeClr val="bg1"/>
              </a:solidFill>
              <a:latin typeface="Arial Black" pitchFamily="34" charset="0"/>
            </a:endParaRPr>
          </a:p>
        </p:txBody>
      </p:sp>
      <p:sp>
        <p:nvSpPr>
          <p:cNvPr id="3" name="Content Placeholder 2"/>
          <p:cNvSpPr>
            <a:spLocks noGrp="1"/>
          </p:cNvSpPr>
          <p:nvPr>
            <p:ph type="subTitle" idx="1"/>
          </p:nvPr>
        </p:nvSpPr>
        <p:spPr>
          <a:xfrm>
            <a:off x="1371600" y="3352800"/>
            <a:ext cx="6324600" cy="1676400"/>
          </a:xfrm>
          <a:solidFill>
            <a:schemeClr val="accent5">
              <a:lumMod val="50000"/>
              <a:alpha val="75000"/>
            </a:schemeClr>
          </a:solidFill>
          <a:ln w="47625">
            <a:solidFill>
              <a:schemeClr val="bg1"/>
            </a:solidFill>
          </a:ln>
        </p:spPr>
        <p:txBody>
          <a:bodyPr>
            <a:noAutofit/>
          </a:bodyPr>
          <a:lstStyle/>
          <a:p>
            <a:r>
              <a:rPr lang="en-US" sz="3600" dirty="0" smtClean="0">
                <a:solidFill>
                  <a:srgbClr val="CC0066"/>
                </a:solidFill>
              </a:rPr>
              <a:t>Always include a PowerPoint sandwich as well as good documentation…</a:t>
            </a:r>
            <a:endParaRPr lang="en-US" sz="3600" dirty="0">
              <a:solidFill>
                <a:srgbClr val="CC0066"/>
              </a:solidFill>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iffanylanehandmade.files.wordpress.com/2011/09/foggy-woo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06963"/>
          </a:xfrm>
          <a:solidFill>
            <a:schemeClr val="accent6">
              <a:lumMod val="75000"/>
              <a:alpha val="77000"/>
            </a:schemeClr>
          </a:solidFill>
        </p:spPr>
        <p:txBody>
          <a:bodyPr>
            <a:normAutofit/>
          </a:bodyPr>
          <a:lstStyle/>
          <a:p>
            <a:pPr marL="0" indent="0">
              <a:buNone/>
            </a:pPr>
            <a:r>
              <a:rPr lang="en-US" dirty="0" smtClean="0">
                <a:solidFill>
                  <a:schemeClr val="bg2"/>
                </a:solidFill>
              </a:rPr>
              <a:t>	</a:t>
            </a:r>
            <a:r>
              <a:rPr lang="en-US" i="1" dirty="0" smtClean="0">
                <a:solidFill>
                  <a:schemeClr val="bg2"/>
                </a:solidFill>
                <a:latin typeface="Elephant" pitchFamily="18" charset="0"/>
              </a:rPr>
              <a:t>Imagine This</a:t>
            </a:r>
            <a:r>
              <a:rPr lang="en-US" sz="2400" i="1" dirty="0" smtClean="0">
                <a:solidFill>
                  <a:schemeClr val="bg2"/>
                </a:solidFill>
                <a:latin typeface="Elephant" pitchFamily="18" charset="0"/>
              </a:rPr>
              <a:t>:</a:t>
            </a:r>
          </a:p>
          <a:p>
            <a:pPr marL="0" indent="0">
              <a:buNone/>
            </a:pPr>
            <a:r>
              <a:rPr lang="en-US" dirty="0"/>
              <a:t>	</a:t>
            </a:r>
            <a:r>
              <a:rPr lang="en-US" sz="4000" dirty="0" smtClean="0">
                <a:solidFill>
                  <a:schemeClr val="bg2"/>
                </a:solidFill>
                <a:latin typeface="Freestyle Script" pitchFamily="66" charset="0"/>
              </a:rPr>
              <a:t>So now if we are trapped in the woods we will know how to make fire!!! Here is what we learned:</a:t>
            </a:r>
          </a:p>
          <a:p>
            <a:r>
              <a:rPr lang="en-US" sz="2800" dirty="0" smtClean="0">
                <a:solidFill>
                  <a:schemeClr val="bg2"/>
                </a:solidFill>
                <a:latin typeface="Andalus" pitchFamily="18" charset="-78"/>
                <a:cs typeface="Andalus" pitchFamily="18" charset="-78"/>
              </a:rPr>
              <a:t>How to carve.</a:t>
            </a:r>
          </a:p>
          <a:p>
            <a:r>
              <a:rPr lang="en-US" sz="2800" dirty="0" smtClean="0">
                <a:solidFill>
                  <a:schemeClr val="bg2"/>
                </a:solidFill>
                <a:latin typeface="Andalus" pitchFamily="18" charset="-78"/>
                <a:cs typeface="Andalus" pitchFamily="18" charset="-78"/>
              </a:rPr>
              <a:t>How to make a fire set.</a:t>
            </a:r>
          </a:p>
          <a:p>
            <a:r>
              <a:rPr lang="en-US" sz="2800" dirty="0" smtClean="0">
                <a:solidFill>
                  <a:schemeClr val="bg2"/>
                </a:solidFill>
                <a:latin typeface="Andalus" pitchFamily="18" charset="-78"/>
                <a:cs typeface="Andalus" pitchFamily="18" charset="-78"/>
              </a:rPr>
              <a:t>How to make a fire.</a:t>
            </a:r>
          </a:p>
          <a:p>
            <a:r>
              <a:rPr lang="en-US" sz="2800" dirty="0" smtClean="0">
                <a:solidFill>
                  <a:schemeClr val="bg2"/>
                </a:solidFill>
                <a:latin typeface="Andalus" pitchFamily="18" charset="-78"/>
                <a:cs typeface="Andalus" pitchFamily="18" charset="-78"/>
              </a:rPr>
              <a:t>The fire triangle.</a:t>
            </a:r>
          </a:p>
          <a:p>
            <a:r>
              <a:rPr lang="en-US" sz="2800" dirty="0" smtClean="0">
                <a:solidFill>
                  <a:schemeClr val="bg2"/>
                </a:solidFill>
                <a:latin typeface="Andalus" pitchFamily="18" charset="-78"/>
                <a:cs typeface="Andalus" pitchFamily="18" charset="-78"/>
              </a:rPr>
              <a:t>Knife Safety</a:t>
            </a:r>
          </a:p>
        </p:txBody>
      </p:sp>
    </p:spTree>
    <p:extLst>
      <p:ext uri="{BB962C8B-B14F-4D97-AF65-F5344CB8AC3E}">
        <p14:creationId xmlns:p14="http://schemas.microsoft.com/office/powerpoint/2010/main" val="1283698183"/>
      </p:ext>
    </p:extLst>
  </p:cSld>
  <p:clrMapOvr>
    <a:masterClrMapping/>
  </p:clrMapOvr>
  <p:transition spd="slow">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jb.man.ac.uk/astronomy/nightsky/AList/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115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1">
              <a:alpha val="74000"/>
            </a:schemeClr>
          </a:solidFill>
          <a:ln>
            <a:solidFill>
              <a:schemeClr val="bg1"/>
            </a:solidFill>
          </a:ln>
        </p:spPr>
        <p:txBody>
          <a:bodyPr/>
          <a:lstStyle/>
          <a:p>
            <a:pPr algn="ctr"/>
            <a:r>
              <a:rPr lang="en-US" dirty="0" smtClean="0">
                <a:solidFill>
                  <a:schemeClr val="bg1"/>
                </a:solidFill>
              </a:rPr>
              <a:t>What we learned</a:t>
            </a:r>
            <a:endParaRPr lang="en-US" dirty="0">
              <a:solidFill>
                <a:schemeClr val="bg1"/>
              </a:solidFill>
            </a:endParaRPr>
          </a:p>
        </p:txBody>
      </p:sp>
      <p:pic>
        <p:nvPicPr>
          <p:cNvPr id="6146" name="Picture 2" descr="http://images.nationalgeographic.com/wpf/media-live/photos/000/247/cache/astronauts-fingernails-hands-shuttle_24798_600x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8229600" cy="45243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CKAYL\AppData\Local\Microsoft\Windows\Temporary Internet Files\Content.IE5\FZOKSEMZ\MC9000861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286000"/>
            <a:ext cx="2488194" cy="1235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idx="1"/>
          </p:nvPr>
        </p:nvSpPr>
        <p:spPr>
          <a:solidFill>
            <a:schemeClr val="tx1">
              <a:alpha val="74000"/>
            </a:schemeClr>
          </a:solidFill>
          <a:ln>
            <a:solidFill>
              <a:schemeClr val="bg1"/>
            </a:solidFill>
          </a:ln>
        </p:spPr>
        <p:txBody>
          <a:bodyPr>
            <a:normAutofit/>
          </a:bodyPr>
          <a:lstStyle/>
          <a:p>
            <a:pPr marL="285750" indent="-285750"/>
            <a:r>
              <a:rPr lang="en-US" dirty="0" smtClean="0">
                <a:solidFill>
                  <a:schemeClr val="bg1"/>
                </a:solidFill>
              </a:rPr>
              <a:t>Basically everything on this PowerPoint was new to us. We had to learn a lot of new information. In the end we found out things we never would have had the patience to learn.</a:t>
            </a:r>
            <a:endParaRPr lang="en-US" dirty="0">
              <a:solidFill>
                <a:schemeClr val="bg1"/>
              </a:solidFill>
            </a:endParaRPr>
          </a:p>
        </p:txBody>
      </p:sp>
    </p:spTree>
    <p:extLst>
      <p:ext uri="{BB962C8B-B14F-4D97-AF65-F5344CB8AC3E}">
        <p14:creationId xmlns:p14="http://schemas.microsoft.com/office/powerpoint/2010/main" val="359971554"/>
      </p:ext>
    </p:extLst>
  </p:cSld>
  <p:clrMapOvr>
    <a:masterClrMapping/>
  </p:clrMapOvr>
  <p:transition spd="slow">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a:solidFill>
            <a:schemeClr val="accent5">
              <a:lumMod val="50000"/>
              <a:alpha val="75000"/>
            </a:schemeClr>
          </a:solidFill>
          <a:ln w="47625">
            <a:solidFill>
              <a:schemeClr val="bg1"/>
            </a:solidFill>
          </a:ln>
        </p:spPr>
        <p:txBody>
          <a:bodyPr>
            <a:normAutofit/>
          </a:bodyPr>
          <a:lstStyle/>
          <a:p>
            <a:r>
              <a:rPr lang="en-US" sz="5400" dirty="0" smtClean="0">
                <a:solidFill>
                  <a:schemeClr val="bg1"/>
                </a:solidFill>
                <a:latin typeface="Arial Black" pitchFamily="34" charset="0"/>
              </a:rPr>
              <a:t>Remember…</a:t>
            </a:r>
            <a:endParaRPr lang="en-US" sz="5400" dirty="0">
              <a:solidFill>
                <a:schemeClr val="bg1"/>
              </a:solidFill>
              <a:latin typeface="Arial Black" pitchFamily="34" charset="0"/>
            </a:endParaRPr>
          </a:p>
        </p:txBody>
      </p:sp>
      <p:sp>
        <p:nvSpPr>
          <p:cNvPr id="3" name="Content Placeholder 2"/>
          <p:cNvSpPr>
            <a:spLocks noGrp="1"/>
          </p:cNvSpPr>
          <p:nvPr>
            <p:ph type="subTitle" idx="1"/>
          </p:nvPr>
        </p:nvSpPr>
        <p:spPr>
          <a:xfrm>
            <a:off x="609600" y="2209800"/>
            <a:ext cx="7772400" cy="4191000"/>
          </a:xfrm>
          <a:solidFill>
            <a:schemeClr val="accent5">
              <a:lumMod val="50000"/>
              <a:alpha val="75000"/>
            </a:schemeClr>
          </a:solidFill>
          <a:ln w="47625">
            <a:solidFill>
              <a:schemeClr val="bg1"/>
            </a:solidFill>
          </a:ln>
        </p:spPr>
        <p:txBody>
          <a:bodyPr>
            <a:noAutofit/>
          </a:bodyPr>
          <a:lstStyle/>
          <a:p>
            <a:pPr algn="l">
              <a:buFont typeface="Arial" pitchFamily="34" charset="0"/>
              <a:buChar char="•"/>
            </a:pPr>
            <a:r>
              <a:rPr lang="en-US" sz="2800" dirty="0" smtClean="0">
                <a:solidFill>
                  <a:srgbClr val="CC0066"/>
                </a:solidFill>
              </a:rPr>
              <a:t>Start your PowerPoint in the first day. Keep it blank and just add info so at the end you get to make it look nice with your extra time.</a:t>
            </a:r>
          </a:p>
          <a:p>
            <a:pPr algn="l">
              <a:buFont typeface="Arial" pitchFamily="34" charset="0"/>
              <a:buChar char="•"/>
            </a:pPr>
            <a:r>
              <a:rPr lang="en-US" sz="2800" dirty="0" smtClean="0">
                <a:solidFill>
                  <a:srgbClr val="CC0066"/>
                </a:solidFill>
              </a:rPr>
              <a:t>The PowerPoint is the funnest part but always focus on your engagement before your PowerPoint. After all what good is a PowerPoint without information and research, as well as good details.</a:t>
            </a:r>
          </a:p>
          <a:p>
            <a:pPr algn="l">
              <a:buFont typeface="Arial" pitchFamily="34" charset="0"/>
              <a:buChar char="•"/>
            </a:pPr>
            <a:r>
              <a:rPr lang="en-US" sz="2800" dirty="0" smtClean="0">
                <a:solidFill>
                  <a:srgbClr val="CC0066"/>
                </a:solidFill>
              </a:rPr>
              <a:t>Don’t be afraid to take your PowerPoints home or come in at lunch to work on them.</a:t>
            </a:r>
          </a:p>
        </p:txBody>
      </p:sp>
    </p:spTree>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50000"/>
              <a:alpha val="75000"/>
            </a:schemeClr>
          </a:solidFill>
          <a:ln w="47625">
            <a:solidFill>
              <a:schemeClr val="bg1"/>
            </a:solidFill>
          </a:ln>
        </p:spPr>
        <p:txBody>
          <a:bodyPr>
            <a:normAutofit/>
          </a:bodyPr>
          <a:lstStyle/>
          <a:p>
            <a:r>
              <a:rPr lang="en-US" sz="6600" dirty="0" smtClean="0">
                <a:solidFill>
                  <a:schemeClr val="bg1"/>
                </a:solidFill>
                <a:latin typeface="Arial Black" pitchFamily="34" charset="0"/>
              </a:rPr>
              <a:t>The beginning</a:t>
            </a:r>
            <a:endParaRPr lang="en-US" sz="6600" dirty="0">
              <a:solidFill>
                <a:schemeClr val="bg1"/>
              </a:solidFill>
              <a:latin typeface="Arial Black" pitchFamily="34" charset="0"/>
            </a:endParaRPr>
          </a:p>
        </p:txBody>
      </p:sp>
      <p:sp>
        <p:nvSpPr>
          <p:cNvPr id="3" name="Content Placeholder 2"/>
          <p:cNvSpPr>
            <a:spLocks noGrp="1"/>
          </p:cNvSpPr>
          <p:nvPr>
            <p:ph type="subTitle" idx="1"/>
          </p:nvPr>
        </p:nvSpPr>
        <p:spPr>
          <a:xfrm>
            <a:off x="1371600" y="3886200"/>
            <a:ext cx="6400800" cy="1143000"/>
          </a:xfrm>
          <a:solidFill>
            <a:schemeClr val="accent5">
              <a:lumMod val="50000"/>
              <a:alpha val="75000"/>
            </a:schemeClr>
          </a:solidFill>
          <a:ln w="47625">
            <a:solidFill>
              <a:schemeClr val="bg1"/>
            </a:solidFill>
          </a:ln>
        </p:spPr>
        <p:txBody>
          <a:bodyPr>
            <a:noAutofit/>
          </a:bodyPr>
          <a:lstStyle/>
          <a:p>
            <a:r>
              <a:rPr lang="en-US" sz="3600" dirty="0" smtClean="0">
                <a:solidFill>
                  <a:srgbClr val="CC0066"/>
                </a:solidFill>
              </a:rPr>
              <a:t>In this step we will show you how we begin all of our PowerPoints.</a:t>
            </a:r>
            <a:endParaRPr lang="en-US" sz="3600" dirty="0">
              <a:solidFill>
                <a:srgbClr val="CC0066"/>
              </a:solidFill>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alpha val="75000"/>
            </a:schemeClr>
          </a:solidFill>
          <a:ln w="47625">
            <a:solidFill>
              <a:srgbClr val="CC0066"/>
            </a:solidFill>
          </a:ln>
        </p:spPr>
        <p:txBody>
          <a:bodyPr/>
          <a:lstStyle/>
          <a:p>
            <a:r>
              <a:rPr lang="en-US" dirty="0" smtClean="0">
                <a:solidFill>
                  <a:schemeClr val="bg1"/>
                </a:solidFill>
                <a:latin typeface="Arial Black" pitchFamily="34" charset="0"/>
              </a:rPr>
              <a:t>The beginning….</a:t>
            </a:r>
            <a:endParaRPr lang="en-US" dirty="0">
              <a:solidFill>
                <a:schemeClr val="bg1"/>
              </a:solidFill>
              <a:latin typeface="Arial Black" pitchFamily="34" charset="0"/>
            </a:endParaRPr>
          </a:p>
        </p:txBody>
      </p:sp>
      <p:sp>
        <p:nvSpPr>
          <p:cNvPr id="3" name="Content Placeholder 2"/>
          <p:cNvSpPr>
            <a:spLocks noGrp="1"/>
          </p:cNvSpPr>
          <p:nvPr>
            <p:ph idx="1"/>
          </p:nvPr>
        </p:nvSpPr>
        <p:spPr>
          <a:solidFill>
            <a:schemeClr val="accent5">
              <a:lumMod val="50000"/>
              <a:alpha val="75000"/>
            </a:schemeClr>
          </a:solidFill>
          <a:ln w="47625">
            <a:solidFill>
              <a:srgbClr val="CC0066"/>
            </a:solidFill>
          </a:ln>
        </p:spPr>
        <p:txBody>
          <a:bodyPr/>
          <a:lstStyle/>
          <a:p>
            <a:r>
              <a:rPr lang="en-US" dirty="0" smtClean="0">
                <a:solidFill>
                  <a:schemeClr val="bg1"/>
                </a:solidFill>
              </a:rPr>
              <a:t>To begin our PowerPoints we always start with a blank slide.</a:t>
            </a:r>
          </a:p>
          <a:p>
            <a:r>
              <a:rPr lang="en-US" dirty="0" smtClean="0">
                <a:solidFill>
                  <a:schemeClr val="bg1"/>
                </a:solidFill>
              </a:rPr>
              <a:t>Next think about what your engagement is about and then that will be your theme.</a:t>
            </a:r>
          </a:p>
          <a:p>
            <a:r>
              <a:rPr lang="en-US" dirty="0" smtClean="0">
                <a:solidFill>
                  <a:schemeClr val="bg1"/>
                </a:solidFill>
              </a:rPr>
              <a:t>Then we always Google an image for the background of our title slide.</a:t>
            </a:r>
          </a:p>
          <a:p>
            <a:r>
              <a:rPr lang="en-US" dirty="0" smtClean="0">
                <a:solidFill>
                  <a:schemeClr val="bg1"/>
                </a:solidFill>
              </a:rPr>
              <a:t>For example we will show you our Primitive Fire title slide.</a:t>
            </a:r>
          </a:p>
          <a:p>
            <a:endParaRPr lang="en-US" dirty="0"/>
          </a:p>
        </p:txBody>
      </p:sp>
    </p:spTree>
  </p:cSld>
  <p:clrMapOvr>
    <a:masterClrMapping/>
  </p:clrMapOvr>
  <p:transition spd="slow">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 name="Rectangle 9"/>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429000" y="1676400"/>
            <a:ext cx="3048000" cy="1600200"/>
          </a:xfrm>
          <a:prstGeom prst="wedgeRectCallout">
            <a:avLst>
              <a:gd name="adj1" fmla="val 94667"/>
              <a:gd name="adj2" fmla="val -138071"/>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start we looked up burning wood images because it matched our theme. </a:t>
            </a:r>
            <a:endParaRPr lang="en-US" dirty="0"/>
          </a:p>
        </p:txBody>
      </p:sp>
      <p:sp>
        <p:nvSpPr>
          <p:cNvPr id="8" name="Rectangular Callout 7"/>
          <p:cNvSpPr/>
          <p:nvPr/>
        </p:nvSpPr>
        <p:spPr>
          <a:xfrm>
            <a:off x="2590800" y="4267200"/>
            <a:ext cx="3048000" cy="1600200"/>
          </a:xfrm>
          <a:prstGeom prst="wedgeRectCallout">
            <a:avLst>
              <a:gd name="adj1" fmla="val 92867"/>
              <a:gd name="adj2" fmla="val -16928"/>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Then we chose a picture the we believed would make a good background. We clicked on the image then copied and pasted it into our PowerPoint.</a:t>
            </a:r>
            <a:endParaRPr 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gasfireplacess.com/wp-content/uploads/2012/01/Burning-Wood.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1112"/>
            <a:ext cx="9144000" cy="68691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hQSERUUExQWFRUWGRkYGBgXGB0dHRkdIBwaGhobGhwZHyceHBwjHBgaHy8gIycpLCwsFx4xNTAqNSYrLCkBCQoKDgwOGg8PGiwlHyQsLCwsLCwsLSwpLSksLCwsLCwsLCwsLCwsLCwsKSwsLCwsKSwsLCwsKSwsLCwsLCwsLP/AABEIAMIBAwMBIgACEQEDEQH/xAAcAAACAgMBAQAAAAAAAAAAAAAFBgMEAAEHAgj/xABCEAABAgMGBAMFBwIFAgcAAAABAhEAAyEEBRIxQVEGImFxE4GRMqGxwfAHFCNC0eHxUmIVcoKSsjNDJERTY6LCw//EABoBAAIDAQEAAAAAAAAAAAAAAAMEAAECBQb/xAAtEQACAgEDBAEDAwQDAAAAAAAAAQIRAxIhMQQTQVEiMmFxgZGxFCOh8BXB4f/aAAwDAQACEQMRAD8AXuH2C0jqIpXjayJh7mLV2LwkFnasDr0mkzCGq5b3xyMavIzvZNsdI7NwxaxarHIWS6kjAruk4X9wPnEnEKcKWOkIX2YXpMRakyQXQsupJo394fTIR0XjOQ4JFWofdCufDpv8mcM6yRXjcQbVNz0aseEzTMs6jq0ST7MVYwNaRHd9hWhCkqT84wovTdcMecknXs5sVMWUPMecaTd4JojzL+sX76sqZSykEa098DisEucR8478XatHnZLdxZJ/h0tKVKUobZa/T+kN32VWVJvGWpDskEuRnp84A3f4JHPiIFaqAHuHU++Hr7N7XK+8kpQACkhJxklwxOYgfUJ9pl4UtaCv28WkGzyN/FP/ABMcYl0UWfz3jqn2pXgFyEkAKZZzd8qNlCRcFqZWPBimHdiB669Yz00tWO2ay49MlH7Fe77EnxVfeElMpqrlpfBShOGrEajbvBscGoHNKtCFA5A4wW0cYfXKJbZbJkwKeoIYgBRLNliNANadYFz+JsamGIv/AFKISB5CDmVBJ3Z6k3e6lIJAKa4iaEdOzGg6RPab0ny0iSDKmggBC6Es2Tg56VilZb0W+CUpGJRphfuc6xHLsk0zPEWTjcPiGe1W0jL+5tRfhnRrploQiQqaVLWkYThWWz13jr1kUChJGTCOHSLQoSpT4nd6D9o69YbyAlIc5gQnGccU7f3/AJC54SlFf74OQz5Qtk9UzCkeHMVQfmZR9qusbttvmIBSEy5aTSgSn3nm98TzgLPMmoCc5ijmMiXHxgNxCsz5apYSlKgQpL1c1oX3DtFQztP7DU+mUl9wNf14pmDwxNqxFCSBXJ9Yq2C+ghIRgDI/McJfyOkBVLIcFKH7s3vitMnHU+kdBOzlSSTDN4XygggJSXy5AIHWS34cwT2ivZrHMmF0pUrqBT1ygtdViShbzgCNQ/6RJNpXRmK1Oro0L5K0lIQpiKuqjdo8yrROSkpCSX6+6CltFmSHs/jA1fxMLeTV9YislomLaWGOMgAEBgSwBGr/AKxSlcbao24KLpO2eZV2TRLxzEkBTEOdInN7KT7OkOX2lWUSjLlozShI9AAI5/KmFaSSMJQQFMK1yLaVo/UQPBJzjqYTqEo1FehuuuXNtUtRQp1y80pLOk1BGriBybFPlYjgUSdGL+ecQ8I3591tIUqqDyrbZ86bR168r1kpQmbQoU1YUz9RkwSaq0+BjFhx54p8PycF8Ba55C0YGqQxD+seb7vMN4aGO6tugIh6+0e3ySAZSRjKWCk9Y59LsAQl1h1nIaAbmHcGTuQUmJ58fbnpQKCOhjIKlB3PlGQYAdJRw8yc5gBZ6CvSjaxsXDKUohipmJJagqwepq/eg87Uu/VlHLKmK6qAHqS0ZJlT1AlRRLCi9OZR+AoKa5CEYQXg6s5vyS8H3nJl2uaslKfDQQSo5qcUcn4dY6D99TaLOpYY4k4qMah3+EcRvS7peNbTCtQqUsFOdWwBn6dax03gOYmWhMsKJSQWBfVtx9PAM2LTv7ZaerfygFMtakrJZRTsIqW3xXxBLJLO+28Oy7BiCgHOepgCJw8U2eYwo4/d4UpxjydFSUnwcw4psbFy7gsW20MAFn/OfKOu8ScPS0c6/YNCXYP1aFoWGzBQYJ1dLqW+Ta6N746/Tv4UcfqYPuX7ESUFqolCjDhwJZJsm0ylqKkpqShjkQUuXyFc+kF5cpB5ESGGpAwP3Ir5EiDEmz+FKBwhOJSaDM9/5i+oa7bXvYz02J9xN+NwZxVw/OnILB+bEn684VrNwtaFGoIwmoJb3ax06wXomZVR8o9Xxa0y0cssLJ8j/Mc+OZYUoI6PY7rc5CoLJKSyfDyzK9fWAV7XSlcxgAhIqAzE9dmgqq+yuYtKUBJRvVzrESrepTk56FoeWS0LvClwLlvly5aQlAIXriZwPLrE1hvZZZClKI3BNI835LSSlQJJyV5fzFWzAg0BOlIKlcROU5LIOHD8pdqnSZCJiziVXPLMn0js/EFolyJSUhKXDNTKOe/YkiV400qZM3CkICjU1OLD6CkScZfaFImziiWiYcCikroxIJFGej6wnlxScXp8uv0DxyKU1q4RHxxK8WR95lJCiFALTs3brQ9xCZMtcmdMWSJrpaiWAxagk1p8oPcP8ZeFPUhctPgTS6iakE6107D4QP4z4VVKX4qZpMtZdLh0hxk4pr0isKUZaJ/oEy5JaLgU59hlzHWiXLE3QrIOLviND/czbtnC6GkLX4kgiY59puXI0H1nEosuA4goF1h0ilGrQfPeCsu1ifyzUHCKIUlguX/lP5k19k+RGcObw/AnSyc7P+QMqYtSalgHbKhJeo/WNJW77v69YML4VmHmlnxUa+G5UB/cg8w+HUxHJ4fmFRSmRMJOToPyoPWNd2HsH2pragVImjCSMy+eh8u0NXAN1ldqE1aWlSfxCTlqwHn8IuXXwJPV7SRKS7nImufb1iO/5syzIElJCZQ1ckq6qhXLnjkXbg92N4umlD+5JcHjjC9fvM8qBwsS3Udf4hYnSw+LVm31fWPeFc32ATXMhhpqYu4lKSJIKRioUykArPcl1D3NDOGOiKiAzS1uwQu1CtabftEqOKZvheCkkpzZi/7RctlyosvMplKIAwnmIU5/iu0UllwMtCWSwdtu8blBS5AxnKPDIzaFFqHoO+seTILurN/Z37nTtEoGoo0SGUEB1ah+0WklwZbb5KyrI9XjI9t38oyJZKHq77ZSvqo/rHqdfWJKkiYApiE7A6PtCTddrxTOYk1bOLU2YELqQDn829/uhWUWpbHShKMopsYLtSUS0ywpxUqSQkseqhUw68L3bhV4mEJSAwIDOf2jncuzJnFOAs1VER1K1WnwbvswSz+GKnfUl+sJZnOS2GlGMWkvISm3mlALB6sAISL1lIMxcwpKpiz2ASM6v0+MV7Rf66lCkKVkGr8H+MD7XxAopZZdRI9nlYd1xeHG3yiTcY/SxzuK8Zc9HhqTUU5hAW/rhMhYP5S4BAAYOHBJ17NqYXbDe6wFYZYAGuIk6jfcQ43FxNJtcsSrThqwB0J0DnUQbfC9S4BN9xIW0X7JklgnEsk5Ae9WcSXteJmJRo1ab6NFPijhc2WacCCULJKFUbUtnmKloCrvbEEguls32i8kJZWpLgJDNixRafIXuJQK0pqGoT6frDNfdrSiUSmje8xzOfey0P4bhi7jM+THbSI130uakBpqy1Sou1XcbVOcU+jcp6mwS66EY0lYRu1XtzFkhRUwcU8yY8Wu+JYOEF3D8pDUbM6QImSZimxqIAFASVUHenyjVnSATkRQAqp1y76Q2sMUKf1c2qL7CYQAgk9T7zsKa9Y2QolYRyjqFAEs1KMB1PWKyl0VzHLCyRnpkM6mPKascQD9TQj3uIIlQBy1O2EpklQwlJCj+ZKagUzHUmpHWkZgUoDJIoaUzqK9vnEVlQQQQomuhJDhsvUdaxZ+7KUkMMJdtgew2Ox0MRlplOUMKQFGqQzsS+x/aGnhziYJSbPaEmZIVQFQfC/vb9abQupwpxOUljhzDZA+17OrUrnFywJKpfLiKAcOIulGdA5DlqD2TlAsmFTVMJjyuD2L3EPDAk/iSVJ8JRd6lsvJoATAT/3BhFSTQeT1PkPSGi7pqk4pftIPtINAKBi6zQtsIH3nw3KxOlQUGJKQp1A1zxAgh2y9YzCUorTk/c1OCk7x/sD7MSnmStWJNXQ9NPa08hpDZY+MLTLAxYSkZlZKieuKmdIXbIi0YWQkKY5MAcqwVuyxYg1pkFIH5i4fszPlAsssTVtWGxwyXV1/AUsX2keIgY04SQHAqx1G+bxe+5C1JJYEH+oD3PAGdNu+yuUoKl5hP8n5QQm2hfhpmTuXE+GUmhZnAOpVkGApiAqS0LY8PclcE1+RqXUdqFTaf4KtruVEofiVJILAmiM3LEaCF29r5KEBNnGBCg5KaGYWBw0LgVD6k073b24gqtyCWGICqU1FNCrsTkdIXp16FbHb8x9rKgduUMKJEdZbHGk7Zs2JRAmTFNiFAc0t+X3abxqSMQIFBmTTsMh7o2ZqSwCnDEfT/VY9BYTQRGRL2aMtxSpJA65xDbJZUttSan9IJrlYE4hmWau+sC/GKFgj2kl65ecCbdOgqUU1q4Ks3lJBLEUaMh6TKuueBNmjDMUBiTWhFNOzxkK/1iXMXY4+g9SVCNYbCoKCioAg1q+WVA+zQSnyUO6isq2SlPxJ97RQlTMLlJIO5AYjYAih849S5xy32/aG5RbdicMiUdIYsV4KSSJSCnfGcTgV/pSBFpVqmTARNLsGFQwGbDD9esUbNIWnmqG1p8Ir2+8VKWSpTqNVE1J84XcdT+I53HFfMu2m+1klgC55q0PYIyDNrnA2fKxklgK7s31tEgRLpzKbNq+6sWLysYShCkElKxlsetfpoIpVUQco6k5GrstaEhQDKLPXKm5/SKk62TCrEVAbMKJ6JFBnpGWE8xDuCIhnkvzV77F2bp+kaSVuzE5PQq2Oh8PcXy58oWa2ATUEAORUHfy0aB3Fn2drl/j2d50nN05o7pT0evXKE+yzi/L+1N/SH3hHi2ZJLFQKXYpL9X+EKThPA9ePjyg8dHUKnyc8WCmgDNTV/fEkqUqrOehoBTI+kdxt3CljvFONA8Kd/Uij9xkYSr6+z9dndUxcvCNTi6HJPsk5F6Ud9YZxdRHIhPJgcXRz6VMBZzhDZF6axYRZVZEJ/wBwL+hb1MM82TY/DUMSAsuoBNcg7ZCnQaiBkuQErQZJUUqFQ5BBGZcM4cgN0hqgAPlJKXTil4hVmKlDMgkhg8eFWJKSFKKi6nVkwJq4GWlX3hpVOBOHwjjYv7OhAc1chzmd4k8Nf5pQIP8Acx1yoYuigEbctwlCCl6gBwoigNScsukS2a7FrNVBANDmo13JDegEE+TDImBEwkTFS2YOyuVSDU1xJBpp3ia8goKaW2LDiwMSUg6nrprXKL0l2wJe90GzF3PNUKLVAbFU8wzG0E7ltajLYkBiSFK0dv8Ab7ooX/ajMSUzJheX7JccvZh8NouSBIWMSCFAlyVNmc+QZOdM4rYm578ACYVNMnAt7A1rmSQDQ6RqzW9C1k4KgskNo23x84gtt8KQghAWQSAK4Q2uXN8IEKteFjiAcOzwOdBMbdjBOvJQxYQUNu59Ej4xUsM20WhRCPZGZVQJJycs5JY0AgHJv1a1YJaStSqAfoYlkXlOlcuKjHEgZEnUqGZDDLZt4EsafIZ5muGGpF1YFGZixlOpSBLBBq7l1kf0jpEFvveaSSpZVMLMB+UaPtTQbncuO5lFi5oOwan6RNKsRPNTy+RoBBbSAO5FWbLJckson2QNPrSNy7AVEpTRJAJ2JDsfQnX8xghabOlKQrrR9da/W8QrssxRCkgBiOoPQ+kU5IiiZZJCBLY5ue7fTRXsoMxeEA0qX2jdpnqlEpUUqJqQzgaEfCPCLSQlsic2iW/BexNeNodTJyFB5QKmH1iRZfKPKJyQR84nCK5e5akKVhHL7jGoJ2e+UhIyjIRcp39J1owx0vkAiB9fvGYjEoRG8EPnGI1TFNmfWPJBj2UvpX0jzhpEotts9JxABWQ+Me1TiQASYhwFmcuMj/OkTSWUrJLf3EhvrLOJSZak0bsxCSK6t9fWsWLTZMSgSdKtqD7qH4xPJkyQ2JQzD4MROlA1PU5wV+6y5iQEpUgFTYsVS70JqKM+ehinHewkXcWmBSyThJcfHI5B2yHpE0iaMVH0y9+f1WCtouV6qSVAAey4BYe/LeIvu6EyphEovhcKc8p01zFIk1tuXib1fEdeEr6ARyEOnMCtO8NV52nxZWLOlYQeH7IZisaAtlflSk+8tpDpZJOCWRMaWlvzqHw3jg5sLTbT2O2pxklKX1HJL/4cxTcUkBL5jIA9NonsVkXLT4LFXi4gOUFmSokvUAuEeucHLzkylFsaiHzqH8h84r2e0oQgoQTy8wDkA9CI6GHqdMEmmxbJ0OuV2kCr1s/gKlq8PCTRQxBRKXBUGBcZBjTWCs2YSgEBQSQCCM26fpFRV/5qCE00b3wQ/wAcKkgkDLd/KDLqZLwX/wAdD2ArVK5wUqMtyHNXJZqhL10eK912rCta0vMUpLAKU2x88snGUMovOWoNgBUXYH9cuvlHq7rtkrllKkpEwUcjMbvGV1KcvkXLonGNQ/yhAvC1OvFMcqJ9lmHlF66giWCvEXL00bQwzT+FpS1c0sK6gmvm8R27hgSiCoplyy2ErOn9qQ6ldyw7wZTT3iLvDpX97ZC3eKytJKUrI3yHrFazWcFvEJybChLns5oO9YIXmkYwJR8VAdlJSzb0OeYieRZeZsJNPTJ3gjfsSu38QXIbJKSguQW1GxLOdK+6LsixZZDodov2OxqUo4kYWY9WDP5U+MSW670pGNOgYdHyI0aMOfgihRTWklIUgsasP6vPLyiwuUJacBUCSWGeflo5iKyy5bh3cO75PlUbxBOnNMGNWIFyWBoQOU9O8Uy0vZYly1qcHI6HKJrRePgJCJZBJcqLanQRDZJalvhJSkhypQ+qxBa1ITRLndRNT+kTlk4QOtLkurM1PeK0ycM39YkUok9PrKIbQQas3wgtAm0ZNmJIAH81z6Up5RApA3iETd42nEckkln6dz0izNkqVlqCkZFxNgQQCJyUggMNho9c4yK0ktkgEaEolqGuTa+VTBpUqTKqUGYQRVZZJqXZIqQzf7TnEBvsgESwEOKYU4CQTyvmWCSqoJJCqk0jWn2SynZ7EtRoGD+0rlGu/YjyMT2i5ZiDhwu7srJJ1oo0y8oKTb2IlS1TEqwSyAQoABSS45aAqVjIV5F4hVeEyd/0pMxSd1N2zq0XSJuRXZcCpxw5kVYEezWpOQegoDmdokt9mwBGJgop5iRhDZAgJNaZ9Ylk2a2Ah2llQIDAGmrl6Z7awMnXFMVMONRLnOlepJicF1ZIFy08yAFFwGpTLmZjQAfDvDjdF3LtUv2ggAjDMUcKU5gsDVRrllU5QoXfc4LnCxDlys6OXYJ/XOOicLrSuWCckgJw5to1YQ6vO4JKPk6XR9Mppyl4LfDf2a+IFGbaCwUayyFFQO6jUdjA7iy7JdmnKlywV4QC6zizA0yzhrlcQy7JKKUArmK0FQmmZ/SFIzlLWoL5lEkhR1er+pMLyypwXse6bDPuSk/p8AtdptKpYxTFJQckuUpbsKRSXd80cwIPwgtecweEkPXC36xVsyitKUlQQNSaAZ5vG4JONsPN1KkVbPIXNAoHgZbrPgmLSSQRtrDLdN8mWkApTLAJBWBjUurcuLlS+9YA8QJCp61JX4m5FKn60jMW29zTpLYFypgfKL/3NTYkuUULjTvG5cmWkZOdyflG7RaiaI5En8o126mLbb4NKKXJOFhAY0OYbONSpy5imTXLEcgBuo5AdTFqwypU1CjOmIQJeEOCXGdCciSxoHPaF622iU6koKlpdxiDAf6Xr3MGh01u2IZ+uUFUd3/gZ5t4IsaFLE+XMmOGwc7b4dP9RFNA9QqWy+5lqUVF1Vep2B/aIDLK81Z7uT0G/wDER3fJ8KZk6a5bEU+uhhtQUVSORPJPLK5Mv2BaVAF2ArnvX67CCCbxOAgE/IDzrAG1Wcy1EJLopXLPL9Hi9ZLMpYFcI03PaKaXkym/ASslrJUNTqdfWJbxsyzLYLoSDhIYdsQyziCUEyiSGUUgnPXYnWIEW9a1DEp6u2gjH3Ru/DPKbjmqHMpKAc8PMXb5/KC0pGFGCXLUXFTR3/uaPX+JSkpbECrPoD9H3xCb4SAcSizvm1OgHzJjLtl7IrW21rUgIZmGXo8Bpyk6l9MqCJ7fxGlThKSB3+jAaZeA6s7s9D6av8TBoKgU5Jl202kpDgDzz9NIFzFOzEl4ls1nXaFslNO5YPuS5+cN0rhJKJSijEpdGUzBgBUdCp26NGr8GVFvcVbFcy5hDsAS2Yf00jL7CEqEqWKJoTm6tSYYbEsSSfEqpLnuYUpi3USzuSYBCUpzbfCGMkY48aS5ZA0ai0iWlqu/lGQwKjjZriJJVMnBGdQa71USC+v8Rfs92y5aeRIUo5lQdm2BzqSK9YpW2TOSn8MjGWAxAZ0yOQLOXPxgZMvW02QhK/aAGuNn0cOBU5dYHKcq+KGo44J/Pg1eM6Wqb+KVqALgFmAL1zcnrEiuKJaWRKQooAIBTTDWjDqA+f5txF/7gi0JxzUsstlyufL6pvFK08EGSgrWSkULE1NdBmPP3RpRbW5Jz0tqNUErlvwqQcctRAOJ1Ekgh2YBhlTzOkRWjiiSEkplKUSQMRIAGqgHBLtTpFSxTEMqWlJRyliHcqAfXbKF685ZSW00AB9/ffWAwTcpWFyT0wi0HEX+qYsJS0tORCXc7uTWuwYQ9pvFEqWAkOAnGoJzUpWXkEh/9RMIHDl2+JKmzCeaWU0bQ0zhmslyylLUicpJYowgKOIFmU7aglq7QDPC5WxzpJNQsZ7NZsakYRVSQo50fNyfqkFkSZaVtRxmflEEy8EWeWEoAbDTsO2UB7hvQTLVgCQ2Eks9DsHNYU7TS1MefUXLShjs/C1nnKClFSSCCQDQ+WnlFriD7OETpbWZeBQLsqoPR8x74gt8wIKSnt84IyL0JT4ko1ZqnaCY56dpcCeaE3JSgznt6cGWhKmVLWAGchLJ2LEONHfrAu13dgphNDUEu9KEUBjsdl4pKuUoOJswKeeghI4llSZalTJywCrJCQCSdwDTzIboYbjTe3ALvSj9fKEWz2BSyVYQlAd1rUEpT5qNewcxeXabLIbwyZqiC6lAhAGrIcLUScg4pqRAa9rakqAlpwIck1KiS1HVme1BX1qSZWMKdVUgNQVzfLVgD61yg8YJCeXqpT2XBq2WszgkEME5AUAoXAAYAVOkeJEkAVGbs/y6/rHspbIt8/0iu3Nid+8EFCScg02I+Y/eI1TQCwLFq9e/r8o2qcSypjl6UbIUZhkGDDtGxKSa5N2iizcqYVFmfZ/rKJDa2AYkHU/R2+tYqm2s6WcVbz38ohSry6VL9IlEstiY4zYRN99ShLAAk5qIr2Gw7QPm2jTTf0+vOKq7QH3Hzimiai7abwdRUCchn2rFe0WxSs8+kRypalg4QGTU1A+J+EWrru8TfEcKXhQCkS9VEihKtg+WvaIVuwcHWWAr9ZmLlluoLUJaVY5mZOSEtmHqVGrUYQ03HJB5RZ1JBpVLu75kU3FelYv8G3H4eOXMQEzVFRqxdIYaPQPk9Iv8BFFeQMqyiSJSkBgXBB7EjI12ftvB6z3kwaY7NRqU2J2gnM4fSJZQcSkupbsCUDFUUq4UXDDIwu3nMQAAhWJH9X5Qa0B36QKaY1h0Su9mVL/liZJVMQA49WFD8XhOhoQsqOFLiW4CtQev7QDttiKJhSaBy1NNx0gkaFckWt+SphjI9NGRoEdgXYCSC40J2b0prAfiK6SqWFy1mhAShLfiEsEBwxYq5sVRqIs2e9Z5wl1DxQwSqSwRU1AxChbFXOsUbwsNrXNTKKkrTXAQGFQ5BYkgsDrRO2sUot1T/YK4ySu1+5S4atEz7wQcE2XJNVEgJNDkrMhnLipYQwT7F4qFTAUK8RJKZKUFPhEkMxUXUshLEmrqU2bQq2y6bTIZAlpOJ6BXtVcks1CI1a+JD4ICwlKgnAilHU2IkaEDX3CNXsDfJVt95g2sABkoZJADNRm957d3MCrRZFJmEJJKj/SdNEjfMQYuvhOYtEpYIHiL5sVClGfiEk7Alu28TyrAifOQkOA5OIZgBy9N99IA9p/kZXyx16Ga6LAlFnSk8oSSub/cQXLvsQgeUB/u8us1M0lblSsTcxzIDZHNs4s3tKXLSqVLOFJAIA2cqIHuHrA3hy4RMtCMQ/DSQVVy2fzHvgM/k+To4pLHFKrGdlYQFA+zzdAQSfPKL1w2AS7RJLg40kn3frEN4zg00g7Jfqf2+MV7vvbwJiJloOFkgJSRzNmDh9oA5uwEVni+24oDjknl1P8A3YfbfZHNKa+cL9ovwyFeHKleL/UMWFKD/cs8oPTOAl9cbz5hOACTJphUsELVvQH9NOsKdt4kmzOUnCKsBqNPMgxnFg+PyM5eqa2QR/x+fJmTFLtJnTeYIS6sKCcqPhoCGgRarxXNJKlEk+1iqT3P6MIrpSzk679Y0pb0RU67fX6Q6o0c+U2zaksHr9axGJ5YgEjEz+Tt2ziZKKOSXFenUt5ZRUnIUQ9cIYE+rZdjFmCO0TzhpX9OnrEfjA7l/r6Eadn28ohzoHrEIW5c4lqmlA+gd6bVJPnEE+2uQlPn1jx4dCXf5fVY0gIEujiaVEGlMDDLqS47RCz1ZLUEqdaQpgWDOO7DPzjyJjl9cgBV/SIko29fjBu6OHlTgSCEpD1NMR2FKxTaW7NRhKbpAqbJJJGqRV9TtsIilSylBXyjCoCu5cj3A5w2zrtQQZEsl0vzGhUo6kaBxlClbZAAarJox+LfWcZU0+AmTC4cmS5QUUgOUgAndyA+dO3SDVmvPwpKUhbMTUAHeheBtksMxYKZacRCSSEglgGDlogMxWtQfPbI+nrG6A8DhdfGEuW2JJKkmhQc0s3NucQxebUi/N41lrKFS0BU5KlFJWcJS4LklSiKpzFHaOeoO9NPr3HziRUpS8ZAAAqxqXdhl8eo3ESyHRL/AONAhWBZxqSGIlL5QWqFUAUMjrSjUhQXe+Mq5AAogqBJPn7z5GBsuWVgUr7J7jL1yi5ZbMzFqag67v5V8ozKSXJuMW+BwskyWEScLMp1KVkxY8rdKjakeb5u2StIWX9vBy7FOJj0f4wX4C4ekWlS5E4rSWxylAsae0NjRlf7oBWlZs6yBzSwpRSf6q5vAI7y1Dc2u2sf6kKOHZCwFBJD1ZlCNwYs93eIkLVNIKg7AfvGQe2K0hvnWqWshK3GFIWSQCRolRcEO4pn+aNy/bxGWtYSKlISa6qCXJLUDAPmwjn963smQr8CVOlJXUpmoCcKgMIbVTFlO5rvDdwzf8tFmXPUp0pBKty2gTifESw6nvBUwLAvGVpljEqcwC2KElNeYGjM4OaiCxyGkI67ime3hK0S0rmYTQpQKkl3DgAQzcRylzL0lIWoNLwzpmfKtQBVicMVABKQAGYJGhcvMswMq0LVTGhYGIOwYlyNcstS+0R7mokNmmY5CPDDlcosjMmrKfokMnqVAawI4fsdFKyxANvhxD4s3rGuHLSmVITRpiiVAs4SkJJdROWAJUoJ1KknYwS4dkTSDNUKFkh6DSvYMIVyujodPHUypxrImFCVygXHKoJzANQaZsxHnFrgG7FfdzMXy4lKONRoEAUJ6Pii9a56UnGtWGWkMVbkOWG6joN4FSOJl2ghISmXIQfZNNaO/tKLE0HuESCb5JnkoPbkOzb0TLSoygw/9RQdZJzKUmiHBd6ns8LihLQPFm4gtWRXzTFHdjUf5i3QVePFtvsrWycKuYMCDhNRQdSxY9mZ4oS5QnqxzZ6AolsJJcbMADBOeRNv0QW29FzmxUagAyFdHzfN4jonqfr6aN28oQrDKJXniUsFId25U5+u8RSQAoKKCoOHYtT4CnxjaoG7PS5m++UZLOEYjmdNWj1bJIABSSH3319zekQSpCljlFBqfiXOVI0yqLs9sLqKsnIbLauVR8oGTbT+GwAzOlR/qzaJLHZlrJOSSCOY75NEV42Qyl4CCG0rGLNUUlJJ1JjZ29Y9qWAKQ0cK8FferNMmg8yVHCNFUFN6vGZSUeTUYOTpCqZFQkAlRyAD9u5g3JuBS28NICkpBWCFPQc2VWDEuwbLOGe5vsztptCOXw6keICOQEGoZ6ig6++PfHqhImeDLmeIUp5ylkpJ1BAzNHNSHOQZhjuqtg8MFyqTBcrhuUg4gVrJaqmAVrRObPofMQRuRSUreYKA0gTZr1nKrgLMamK9kvLxJgrufQPCMtc27O5j7OJLSNF5XOy/HlkF3qISzYfEtqcScScQUsFwCHcpJzAOTwxXXfnhkhZ/DUag6E6jz0P87vBAlzQsAMWBO2x+UDwOePLolw+AXUwjkhqXgabtKZElM1LnnUlIKUBk4jgQAhLhQShKSa4s845vxKVzV+H4SZfPMUlCMgSwOdTkDSlcs46Jc6BaJMxKlTJaElIdJAJNXZRcgOkhwxqWNBCfxbYpMkvKSmWaBIqVFQDLBJJcDcPnnHaW8TgSjUmhSsVnBPOCwLKbUbjq0WLRKCJvIolOBgsBiXGoI9rCa7tTSCF02Qk5hpjj13f3RParCUjEQSRykJ9oGpTTbECO1IUeVaqDrF8bB0mUMaVH2ZoKVUqlYo/Q6+cGTY1UIS5JANMi/N16/wCrpFezWTxUlBSU4gML1/ES7f7gCPSDt0TvEQkkc2SuihQf7hSF8kg2PY9XfZ3QrDiStmxAl8JBA7M5SfOAtlQ6loW6QAEsNCNnhslJCFYq1oc6g0PyPSu8CuK7IZX4qapNFenIr1NYvDO2TIlQNTxb4YweGs4aPiIfekZAWQlRSC5+vOMh/uMT0IrkJxjxKYiA5BZtfZLs+3pD9c/2fSZn/mZgFHlgYeZ6OFJcFxQHbvCxw6mWicPFSVuMmxMBVyDzOQKBLmjNHTLnvOWZaUWiYAqYnxQErcYdMKgeYjDQByXFCxjUQbEezWYybymyipcyUF+F4iqkrSgLwFQo7v6O2cEeJr5SiWZYIKlgoZ/ysSpXb8v+7eDPFKzMVLRJlnxVzfFBmJKQgpwlSyaOtgARUgLLwPkcLm1yVh8HO4WsewEnCHAzcBZIcVPSIaQC4cSLQUyAglyAGFcwpXWuH0SNo6BxDbpElSJKU41y0/8ATHsgsKr0YbEgV1irddikWJKkyhzAYpk5aatmEjYFnYHvWE68LcVks4SSTU1USc1bmvaAPFeTUw/eahpRviG+zNWAfxFB2UfZR0QMh6aaQBIJDFRMWlPGp0kIGJWZyGvftBuACTZWFmB6dffTrGzPUo4k8opzZOWYmm/TeMFnxcyyw+vdHicpmr236RKI9uD0aEJSCVKNDqdIltE5PImWCBhTirQr/MTuHYxUXV3rRz22iBdrKQ6c6ZadotFFu2TgzGoGcELjvSXJEtRVLxKxKVQKIfDhSQqgbPephdVMKhXWpNc6n1jUiWnGnEcIJDqAcioq0U9yJ0Od6W2UJZVhLEsFUAJCSxNACSzsITrfeK5xSS+FIZIJdg7lvMx4RZytnJKlUQADU0YDYZV7Q12O45diSlc/8SeQ/hgghGzncj61jCVG95bIg4I4QVaZ4VMlvLTUucI7HpmdPlHRpHEV1XQvw0HxJs1QfA2BFWZ8mHmYSx48xONKcCSzJSWBYAOxPQV8hSBU7hj7xMxLCk4WDE4R1anvgMnqY52nGKX/AIdh4y43EmyqWCwI0NS/WOG2S9jNmSsIdRORzo75eUNt5WSTMQiXOmDCGADkFTNsXLwWuWxWOzqZHhpXQ4QKjXmUQSMxU7wtj1xi3PdjDhHUlj2j5PCLtWZRJlnERkBrChJuC0SZmMS1VcF8g+b/AFtHXbu4qwOFyxhGoq/oajSCt3cQWC2MkYMR/KoMfQxnHGcd5GsuZPxsvRwW9rKxJwqD5uaPq3pEUm++XCt6ApHXZ+0fQVu+z2yzP+2n0hK4k+zyTJGISA24f+ImWehXOL/JMUo5XUJV9mA/s/vXxbP4bkrSSC5zIKlJfoQoZVdJgbxrdkwSlKdGBChX8yuZQSkZ0S6n6v3i7ZbCLOoTUsEqmIQoNRjRJI6KavWCvF1jK5KlOkIEpTBRw8wBoAfacUcfw70+ZZY7CXV4HhkrYn8No8RKgNMun0YPTLsThZKUscgKMWyT1o4HeEW67zmSmUhhiFHDj01Dx0W7bR4yELbBiClOTkcmBFCCQWP0Fc2Nxnq8GsWRSjXko2KyFQdihS+YAtyqB6f3AepiwmT4c52ZE4ZbLH709It2NDFSQFDAaFX5mCag6uGfqDFqfdqVJFCS2JJZ2Izqci2vaFvIRmsBzyOvfX66xDMs6VpVLW5BSQA+aauO4rXYCJ/GdLmhyV0IyPY/OIDOxALQz+0Nuz9cu7RuOxliWuxKkkyzJXMw0xpIZQzB9G83jcO0kBYCgQyqimXTI5ZeUZDazfYD20c+4Wbx0ukONTlTNVNG+MX7vXOROXM8PCozHw+Gac2MBIbMUIS2w1iThawqmo/8POEiaCUrKjidJYJKUYHHtBL4hvoYMz7DOsMyV4i0z0q5vE9kylFswSygtRpryvDy9ipJOvTxLzsy0EqC0zSpOXIrmxtpQlt8IESWK+1omLSVFySpSMwAVqYNs2Eeb0hXuvwFzJ04eKFFeEKSopDMhwljvizcAAUFIq2+cqXMStnHhlC17rJUrzqAfMRh8hY8A628TTptoUpaiBiV+H+UaM24A90GEWkKSGMK168yvEFMRZX+bN/MEHu8XLltVGjSAjJZrGpblHtMw76Z9YFomKXzGoAFTUnLTWLMi+JiAsJw4FpKFE5jdjmKOH75wPFpJDJ7PGKd2wjkqSLK1KJCRVRoB9dvKKki2TAtKTzOSMJDkDViatR2jDZyHUFFx3byism2FChMRmKdwQQfdWNfgGE3QpKwlSgGKhoHY76aQKxR4W7Al6inUfpGluGqMnoxiL2WanTswKB3+Eekyzh0OLEKvQDC5i3ZbHimo5eUYcQBcgbqbcBydHgnLko8RQmpSEpbAovRLsAa0NPOMuVG4Y3J0R3fLRLlmZaGAw4ZYPtElw4FXBq9CGDQduRQtCjMJdAqSoFlHQOfWIZxZRwiUtWEFiUkYdGBOUErMieUgrwIbIA0AyBYU21hXJNyVI6eDBHG9U3se7bNxewXApsBn5nygWm6hPWxWoy05kJIqXLBRcPnU5QWsGETCQla1VZSqAkVJD0YDPJ3AYuYLyLIHwqQoqUQQ2HnIAqEjlAYivXUtExY6RefPqYkTOEphmTBZVhSUgKSo0JCnYBQdJbUg5iPVl4NtCZxxWhCFJSChYCiFEsliCAfZzoc9aw8WhM5BGJDIL8p2oGUUjQAnE5dvWsJ0vF+VancjFzfCoYPQCg7QzVCWq/IvWO81y0zUKkqEw/0jGlKuYOKcqDhdicgSHeLX+DIWnxFFSUksMOb0wkZUY5jY7xRtdtmffFLSvAlaUKLhgAH5VPsQWNGfMwWsvEKeZCkFScJS+JiS5LtkC503NYzJRSthMepyoceALznIUiV45nyiD7Q5kMzczuoF4dr4tOBOTgxy3h/iRFnnIKUHC7FhUjfvrrHVJ0xM2UCmoUHD/vCblcJRTNZsejJGTWxzO+LKmZjlUSJgIAFGVmDTKsB7ClU9Mpf5kpVLmB9aHXQmvqA1TB3iO4J6V4khOdGNYS0z50qavww0yroXQTElyR0IqQobneF+iyaJOLOh1uOOXEpR3oX79s6JM9KJRCkLUSUGgRMCsKmeoSogkZU7Rc4fv1UlZQssgqoNEKNRnpufjCtfNoJmqUUlHM4SXLdHPnEImHN46s4KapnBjJxdnY5NqSoHDqXG2L8yfdFqwWoMwzqpL96j5ekcnsN+lKgQeZs1HIivoWZoII4oUnApJBb2knXTM1dvrZB9NJPYcWaMkPV4WgIJUPZPwO/aI504JTiFEiikjIaONqN6CFq18SiYDo9Rl0cehfvENj4hSOVRoRhPbQ+WXkIixSa4I5RCk48xaYpPQAN9HPzjIATb1wkhwW3MZBe2yao+zOFpivvEsoClh+ZIzUj86RvyvT5x1Him6vvNlUMQGYBUcNSAQTiFOagGynjnn2eSiZ+M/lFT1NT/wATDHOvMz3mgnw1K5E6MGDtuqtdsMdBcCK5Fjhy1gSPDVy4FqSQ+agCSW6Bz/pHSK1+YlymGp03z8xT3RV4uBM1Cg2FTnICoYEvmSQQexG0FLHLBUgMcIAp8fnA5Og8N00ALsu1c6XMDFmBSSM1glh/yS/WBllnlBOn1lD/ACJaWAA5QrCQGzGJa2IrmreheE/iGytMMwZK9ph7KtfI77xdgXHYJWeY6HJFP5inJn8ygBQEnvs/vitdk5+UmLpFXTmzdP5/WLMkc60EvV/r94pCaQrKmkSKtHiLSkJrV601c1y09ItSLoM48tEhgVFiHqSzfvFNpGlFt0iSwXeqccUskl3PTYADXtoIJzLIiSllB5oASE54dSW6bnbKLt03fLsyCorKlsSQP6QHBSHZ3gBxnJedLVJScM9ImJWkkhZUBiFKApViBGY1gKnqk0OPD28an5JbOk+K4LKJBJFHqXy6QYttlClgAO9N3rSneB3DF0+DNULQThFXFcQZwEvudTlU6Q7We5ArApIwUcJqaVGZL/xEb3pFQh8bkA7BcErEVYXIzDOaFmIyAhms90pXOllklKsTjGRUVYJdjQEV7axdRdS0KJAxDCSS4oDXlJHMAwzfKAd5XnIQUvyKBBSpCiOboM1OcLioO0aULdsqWRJUhjtF0romWpSUHLNykswZ8xtoxrF+VdiZKEzELyAKqkuSQaZHMMxA3Id2AWi4rTNkpnTbSZctyoSw+JQy5lA0KsLlKQpgQ5qYXRflqSoy56QmUgDDNGRl4uVWFzQUBw+y4cB4KkhdtjJe/EkyarClTJLnCOUGrn2WdxmTuWhWtV6BSvw2xEM6asBQEHsXpRyYuX1bZcsJlpUylsSGGKpo7mhZj2OlIWZtqlmYl5ZSQoAkE5JzDCla10gc5+ENYYUtUlsXLZZwn/qLbSv1X63gxw7cC7VMEqQA7OVq9lI1Jap7awqzl+IwXiJFUnMHR3fPJ4YeAbxm2WapUohlMCBVq6pVX0hSUZVuPLJDdQX4v2deuvgeTZUYm8WaBVat+ichAG9L7moXQnOr5N8o8T/tDnkKSEy1kCoqk9waiE6136qYXIOJQqDodoXy4dUk4rYmCTTfddsI3zxHNJz5R8dYjsd+oUCJrOMnH0xgJbp+Tny3fL60hevNZRNDFTUJPno2gga6WMntsNPqO2uNifjuyS1rE2SXxBlgVYhmhUwMGbWGRdmKsYJZxiH9w1HkW9YWp4IJBpHVxXppuzh9VWttKjyqN42jzijIMKnsWg7mPIWerxomPSLOpXsg99PU0iEPBUY3E33NWq0ev6CMiUQ6HwIn/wAN3mIfr7GfqfUwQkoAswADMpbNoylN6MPSMjIJDg15FTi7/pSO/wD9RF26TyE/+2r/AIxqMgEuRiHkjuNX4CegH/6RRmB/EetVD3RuMiSM4/8AoW7Pn5QQlzDUOW2jIyNAVyWbFLHiyqCoIPUYmIO4akFWbxGpzEU7mMjIxPwMYPJVKy8upqK9e8MV3JAQgAUbE2jldT3O8ajIFLka8BG1Sh4aqDJWnSGFBaUlqc4EZGRvGAy8BJKz93XU5LH/AMYRLnkJXb1YkhTOA4Bb8NB16l41GQdCjG6+ln8UOWTgA6AqqBsDrCqVEyZj1/DXn3jIyNS4Nw+oX7TIT92SvCMfiIGJg7bPm0D1a+vuVGRkc+HJ18n0BS7kjwVhqYVH0S498XrgFEHUjPs7RkZBXwJvkMSkBlFhQFulU5RTmqJSp684FdmNI1GQOPkP6ILen8F9XTXXWBd/+wr/ACiMjIHD6gs/pZXniiP9PwUT76wCvMfXmf0HpGRkOYzndT9QJVGPGRkEFAvdcoEOQH7RuSXWXq2T94yMjSIEQkbRkZGRowf/2Q=="/>
          <p:cNvSpPr>
            <a:spLocks noChangeAspect="1" noChangeArrowheads="1"/>
          </p:cNvSpPr>
          <p:nvPr/>
        </p:nvSpPr>
        <p:spPr bwMode="auto">
          <a:xfrm>
            <a:off x="63500" y="-8937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RkYGBgXGB0dHRkdIBwaGhobGhwZHyceHBwjHBgaHy8gIycpLCwsFx4xNTAqNSYrLCkBCQoKDgwOGg8PGiwlHyQsLCwsLCwsLSwpLSksLCwsLCwsLCwsLCwsLCwsKSwsLCwsKSwsLCwsKSwsLCwsLCwsLP/AABEIAMIBAwMBIgACEQEDEQH/xAAcAAACAgMBAQAAAAAAAAAAAAAFBgMEAAEHAgj/xABCEAABAgMGBAMFBwIFAgcAAAABAhEAAyEEBRIxQVEGImFxE4GRMqGxwfAHFCNC0eHxUmIVcoKSsjNDJERTY6LCw//EABoBAAIDAQEAAAAAAAAAAAAAAAMEAAECBQb/xAAtEQACAgEDBAEDAwQDAAAAAAAAAQIRAxIhMQQTQVEiMmFxgZGxFCOh8BXB4f/aAAwDAQACEQMRAD8AXuH2C0jqIpXjayJh7mLV2LwkFnasDr0mkzCGq5b3xyMavIzvZNsdI7NwxaxarHIWS6kjAruk4X9wPnEnEKcKWOkIX2YXpMRakyQXQsupJo394fTIR0XjOQ4JFWofdCufDpv8mcM6yRXjcQbVNz0aseEzTMs6jq0ST7MVYwNaRHd9hWhCkqT84wovTdcMecknXs5sVMWUPMecaTd4JojzL+sX76sqZSykEa098DisEucR8478XatHnZLdxZJ/h0tKVKUobZa/T+kN32VWVJvGWpDskEuRnp84A3f4JHPiIFaqAHuHU++Hr7N7XK+8kpQACkhJxklwxOYgfUJ9pl4UtaCv28WkGzyN/FP/ABMcYl0UWfz3jqn2pXgFyEkAKZZzd8qNlCRcFqZWPBimHdiB669Yz00tWO2ay49MlH7Fe77EnxVfeElMpqrlpfBShOGrEajbvBscGoHNKtCFA5A4wW0cYfXKJbZbJkwKeoIYgBRLNliNANadYFz+JsamGIv/AFKISB5CDmVBJ3Z6k3e6lIJAKa4iaEdOzGg6RPab0ny0iSDKmggBC6Es2Tg56VilZb0W+CUpGJRphfuc6xHLsk0zPEWTjcPiGe1W0jL+5tRfhnRrploQiQqaVLWkYThWWz13jr1kUChJGTCOHSLQoSpT4nd6D9o69YbyAlIc5gQnGccU7f3/AJC54SlFf74OQz5Qtk9UzCkeHMVQfmZR9qusbttvmIBSEy5aTSgSn3nm98TzgLPMmoCc5ijmMiXHxgNxCsz5apYSlKgQpL1c1oX3DtFQztP7DU+mUl9wNf14pmDwxNqxFCSBXJ9Yq2C+ghIRgDI/McJfyOkBVLIcFKH7s3vitMnHU+kdBOzlSSTDN4XygggJSXy5AIHWS34cwT2ivZrHMmF0pUrqBT1ygtdViShbzgCNQ/6RJNpXRmK1Oro0L5K0lIQpiKuqjdo8yrROSkpCSX6+6CltFmSHs/jA1fxMLeTV9YislomLaWGOMgAEBgSwBGr/AKxSlcbao24KLpO2eZV2TRLxzEkBTEOdInN7KT7OkOX2lWUSjLlozShI9AAI5/KmFaSSMJQQFMK1yLaVo/UQPBJzjqYTqEo1FehuuuXNtUtRQp1y80pLOk1BGriBybFPlYjgUSdGL+ecQ8I3591tIUqqDyrbZ86bR168r1kpQmbQoU1YUz9RkwSaq0+BjFhx54p8PycF8Ba55C0YGqQxD+seb7vMN4aGO6tugIh6+0e3ySAZSRjKWCk9Y59LsAQl1h1nIaAbmHcGTuQUmJ58fbnpQKCOhjIKlB3PlGQYAdJRw8yc5gBZ6CvSjaxsXDKUohipmJJagqwepq/eg87Uu/VlHLKmK6qAHqS0ZJlT1AlRRLCi9OZR+AoKa5CEYQXg6s5vyS8H3nJl2uaslKfDQQSo5qcUcn4dY6D99TaLOpYY4k4qMah3+EcRvS7peNbTCtQqUsFOdWwBn6dax03gOYmWhMsKJSQWBfVtx9PAM2LTv7ZaerfygFMtakrJZRTsIqW3xXxBLJLO+28Oy7BiCgHOepgCJw8U2eYwo4/d4UpxjydFSUnwcw4psbFy7gsW20MAFn/OfKOu8ScPS0c6/YNCXYP1aFoWGzBQYJ1dLqW+Ta6N746/Tv4UcfqYPuX7ESUFqolCjDhwJZJsm0ylqKkpqShjkQUuXyFc+kF5cpB5ESGGpAwP3Ir5EiDEmz+FKBwhOJSaDM9/5i+oa7bXvYz02J9xN+NwZxVw/OnILB+bEn684VrNwtaFGoIwmoJb3ax06wXomZVR8o9Xxa0y0cssLJ8j/Mc+OZYUoI6PY7rc5CoLJKSyfDyzK9fWAV7XSlcxgAhIqAzE9dmgqq+yuYtKUBJRvVzrESrepTk56FoeWS0LvClwLlvly5aQlAIXriZwPLrE1hvZZZClKI3BNI835LSSlQJJyV5fzFWzAg0BOlIKlcROU5LIOHD8pdqnSZCJiziVXPLMn0js/EFolyJSUhKXDNTKOe/YkiV400qZM3CkICjU1OLD6CkScZfaFImziiWiYcCikroxIJFGej6wnlxScXp8uv0DxyKU1q4RHxxK8WR95lJCiFALTs3brQ9xCZMtcmdMWSJrpaiWAxagk1p8oPcP8ZeFPUhctPgTS6iakE6107D4QP4z4VVKX4qZpMtZdLh0hxk4pr0isKUZaJ/oEy5JaLgU59hlzHWiXLE3QrIOLviND/czbtnC6GkLX4kgiY59puXI0H1nEosuA4goF1h0ilGrQfPeCsu1ifyzUHCKIUlguX/lP5k19k+RGcObw/AnSyc7P+QMqYtSalgHbKhJeo/WNJW77v69YML4VmHmlnxUa+G5UB/cg8w+HUxHJ4fmFRSmRMJOToPyoPWNd2HsH2pragVImjCSMy+eh8u0NXAN1ldqE1aWlSfxCTlqwHn8IuXXwJPV7SRKS7nImufb1iO/5syzIElJCZQ1ckq6qhXLnjkXbg92N4umlD+5JcHjjC9fvM8qBwsS3Udf4hYnSw+LVm31fWPeFc32ATXMhhpqYu4lKSJIKRioUykArPcl1D3NDOGOiKiAzS1uwQu1CtabftEqOKZvheCkkpzZi/7RctlyosvMplKIAwnmIU5/iu0UllwMtCWSwdtu8blBS5AxnKPDIzaFFqHoO+seTILurN/Z37nTtEoGoo0SGUEB1ah+0WklwZbb5KyrI9XjI9t38oyJZKHq77ZSvqo/rHqdfWJKkiYApiE7A6PtCTddrxTOYk1bOLU2YELqQDn829/uhWUWpbHShKMopsYLtSUS0ywpxUqSQkseqhUw68L3bhV4mEJSAwIDOf2jncuzJnFOAs1VER1K1WnwbvswSz+GKnfUl+sJZnOS2GlGMWkvISm3mlALB6sAISL1lIMxcwpKpiz2ASM6v0+MV7Rf66lCkKVkGr8H+MD7XxAopZZdRI9nlYd1xeHG3yiTcY/SxzuK8Zc9HhqTUU5hAW/rhMhYP5S4BAAYOHBJ17NqYXbDe6wFYZYAGuIk6jfcQ43FxNJtcsSrThqwB0J0DnUQbfC9S4BN9xIW0X7JklgnEsk5Ae9WcSXteJmJRo1ab6NFPijhc2WacCCULJKFUbUtnmKloCrvbEEguls32i8kJZWpLgJDNixRafIXuJQK0pqGoT6frDNfdrSiUSmje8xzOfey0P4bhi7jM+THbSI130uakBpqy1Sou1XcbVOcU+jcp6mwS66EY0lYRu1XtzFkhRUwcU8yY8Wu+JYOEF3D8pDUbM6QImSZimxqIAFASVUHenyjVnSATkRQAqp1y76Q2sMUKf1c2qL7CYQAgk9T7zsKa9Y2QolYRyjqFAEs1KMB1PWKyl0VzHLCyRnpkM6mPKascQD9TQj3uIIlQBy1O2EpklQwlJCj+ZKagUzHUmpHWkZgUoDJIoaUzqK9vnEVlQQQQomuhJDhsvUdaxZ+7KUkMMJdtgew2Ox0MRlplOUMKQFGqQzsS+x/aGnhziYJSbPaEmZIVQFQfC/vb9abQupwpxOUljhzDZA+17OrUrnFywJKpfLiKAcOIulGdA5DlqD2TlAsmFTVMJjyuD2L3EPDAk/iSVJ8JRd6lsvJoATAT/3BhFSTQeT1PkPSGi7pqk4pftIPtINAKBi6zQtsIH3nw3KxOlQUGJKQp1A1zxAgh2y9YzCUorTk/c1OCk7x/sD7MSnmStWJNXQ9NPa08hpDZY+MLTLAxYSkZlZKieuKmdIXbIi0YWQkKY5MAcqwVuyxYg1pkFIH5i4fszPlAsssTVtWGxwyXV1/AUsX2keIgY04SQHAqx1G+bxe+5C1JJYEH+oD3PAGdNu+yuUoKl5hP8n5QQm2hfhpmTuXE+GUmhZnAOpVkGApiAqS0LY8PclcE1+RqXUdqFTaf4KtruVEofiVJILAmiM3LEaCF29r5KEBNnGBCg5KaGYWBw0LgVD6k073b24gqtyCWGICqU1FNCrsTkdIXp16FbHb8x9rKgduUMKJEdZbHGk7Zs2JRAmTFNiFAc0t+X3abxqSMQIFBmTTsMh7o2ZqSwCnDEfT/VY9BYTQRGRL2aMtxSpJA65xDbJZUttSan9IJrlYE4hmWau+sC/GKFgj2kl65ecCbdOgqUU1q4Ks3lJBLEUaMh6TKuueBNmjDMUBiTWhFNOzxkK/1iXMXY4+g9SVCNYbCoKCioAg1q+WVA+zQSnyUO6isq2SlPxJ97RQlTMLlJIO5AYjYAih849S5xy32/aG5RbdicMiUdIYsV4KSSJSCnfGcTgV/pSBFpVqmTARNLsGFQwGbDD9esUbNIWnmqG1p8Ir2+8VKWSpTqNVE1J84XcdT+I53HFfMu2m+1klgC55q0PYIyDNrnA2fKxklgK7s31tEgRLpzKbNq+6sWLysYShCkElKxlsetfpoIpVUQco6k5GrstaEhQDKLPXKm5/SKk62TCrEVAbMKJ6JFBnpGWE8xDuCIhnkvzV77F2bp+kaSVuzE5PQq2Oh8PcXy58oWa2ATUEAORUHfy0aB3Fn2drl/j2d50nN05o7pT0evXKE+yzi/L+1N/SH3hHi2ZJLFQKXYpL9X+EKThPA9ePjyg8dHUKnyc8WCmgDNTV/fEkqUqrOehoBTI+kdxt3CljvFONA8Kd/Uij9xkYSr6+z9dndUxcvCNTi6HJPsk5F6Ud9YZxdRHIhPJgcXRz6VMBZzhDZF6axYRZVZEJ/wBwL+hb1MM82TY/DUMSAsuoBNcg7ZCnQaiBkuQErQZJUUqFQ5BBGZcM4cgN0hqgAPlJKXTil4hVmKlDMgkhg8eFWJKSFKKi6nVkwJq4GWlX3hpVOBOHwjjYv7OhAc1chzmd4k8Nf5pQIP8Acx1yoYuigEbctwlCCl6gBwoigNScsukS2a7FrNVBANDmo13JDegEE+TDImBEwkTFS2YOyuVSDU1xJBpp3ia8goKaW2LDiwMSUg6nrprXKL0l2wJe90GzF3PNUKLVAbFU8wzG0E7ltajLYkBiSFK0dv8Ab7ooX/ajMSUzJheX7JccvZh8NouSBIWMSCFAlyVNmc+QZOdM4rYm578ACYVNMnAt7A1rmSQDQ6RqzW9C1k4KgskNo23x84gtt8KQghAWQSAK4Q2uXN8IEKteFjiAcOzwOdBMbdjBOvJQxYQUNu59Ej4xUsM20WhRCPZGZVQJJycs5JY0AgHJv1a1YJaStSqAfoYlkXlOlcuKjHEgZEnUqGZDDLZt4EsafIZ5muGGpF1YFGZixlOpSBLBBq7l1kf0jpEFvveaSSpZVMLMB+UaPtTQbncuO5lFi5oOwan6RNKsRPNTy+RoBBbSAO5FWbLJckson2QNPrSNy7AVEpTRJAJ2JDsfQnX8xghabOlKQrrR9da/W8QrssxRCkgBiOoPQ+kU5IiiZZJCBLY5ue7fTRXsoMxeEA0qX2jdpnqlEpUUqJqQzgaEfCPCLSQlsic2iW/BexNeNodTJyFB5QKmH1iRZfKPKJyQR84nCK5e5akKVhHL7jGoJ2e+UhIyjIRcp39J1owx0vkAiB9fvGYjEoRG8EPnGI1TFNmfWPJBj2UvpX0jzhpEotts9JxABWQ+Me1TiQASYhwFmcuMj/OkTSWUrJLf3EhvrLOJSZak0bsxCSK6t9fWsWLTZMSgSdKtqD7qH4xPJkyQ2JQzD4MROlA1PU5wV+6y5iQEpUgFTYsVS70JqKM+ehinHewkXcWmBSyThJcfHI5B2yHpE0iaMVH0y9+f1WCtouV6qSVAAey4BYe/LeIvu6EyphEovhcKc8p01zFIk1tuXib1fEdeEr6ARyEOnMCtO8NV52nxZWLOlYQeH7IZisaAtlflSk+8tpDpZJOCWRMaWlvzqHw3jg5sLTbT2O2pxklKX1HJL/4cxTcUkBL5jIA9NonsVkXLT4LFXi4gOUFmSokvUAuEeucHLzkylFsaiHzqH8h84r2e0oQgoQTy8wDkA9CI6GHqdMEmmxbJ0OuV2kCr1s/gKlq8PCTRQxBRKXBUGBcZBjTWCs2YSgEBQSQCCM26fpFRV/5qCE00b3wQ/wAcKkgkDLd/KDLqZLwX/wAdD2ArVK5wUqMtyHNXJZqhL10eK912rCta0vMUpLAKU2x88snGUMovOWoNgBUXYH9cuvlHq7rtkrllKkpEwUcjMbvGV1KcvkXLonGNQ/yhAvC1OvFMcqJ9lmHlF66giWCvEXL00bQwzT+FpS1c0sK6gmvm8R27hgSiCoplyy2ErOn9qQ6ldyw7wZTT3iLvDpX97ZC3eKytJKUrI3yHrFazWcFvEJybChLns5oO9YIXmkYwJR8VAdlJSzb0OeYieRZeZsJNPTJ3gjfsSu38QXIbJKSguQW1GxLOdK+6LsixZZDodov2OxqUo4kYWY9WDP5U+MSW670pGNOgYdHyI0aMOfgihRTWklIUgsasP6vPLyiwuUJacBUCSWGeflo5iKyy5bh3cO75PlUbxBOnNMGNWIFyWBoQOU9O8Uy0vZYly1qcHI6HKJrRePgJCJZBJcqLanQRDZJalvhJSkhypQ+qxBa1ITRLndRNT+kTlk4QOtLkurM1PeK0ycM39YkUok9PrKIbQQas3wgtAm0ZNmJIAH81z6Up5RApA3iETd42nEckkln6dz0izNkqVlqCkZFxNgQQCJyUggMNho9c4yK0ktkgEaEolqGuTa+VTBpUqTKqUGYQRVZZJqXZIqQzf7TnEBvsgESwEOKYU4CQTyvmWCSqoJJCqk0jWn2SynZ7EtRoGD+0rlGu/YjyMT2i5ZiDhwu7srJJ1oo0y8oKTb2IlS1TEqwSyAQoABSS45aAqVjIV5F4hVeEyd/0pMxSd1N2zq0XSJuRXZcCpxw5kVYEezWpOQegoDmdokt9mwBGJgop5iRhDZAgJNaZ9Ylk2a2Ah2llQIDAGmrl6Z7awMnXFMVMONRLnOlepJicF1ZIFy08yAFFwGpTLmZjQAfDvDjdF3LtUv2ggAjDMUcKU5gsDVRrllU5QoXfc4LnCxDlys6OXYJ/XOOicLrSuWCckgJw5to1YQ6vO4JKPk6XR9Mppyl4LfDf2a+IFGbaCwUayyFFQO6jUdjA7iy7JdmnKlywV4QC6zizA0yzhrlcQy7JKKUArmK0FQmmZ/SFIzlLWoL5lEkhR1er+pMLyypwXse6bDPuSk/p8AtdptKpYxTFJQckuUpbsKRSXd80cwIPwgtecweEkPXC36xVsyitKUlQQNSaAZ5vG4JONsPN1KkVbPIXNAoHgZbrPgmLSSQRtrDLdN8mWkApTLAJBWBjUurcuLlS+9YA8QJCp61JX4m5FKn60jMW29zTpLYFypgfKL/3NTYkuUULjTvG5cmWkZOdyflG7RaiaI5En8o126mLbb4NKKXJOFhAY0OYbONSpy5imTXLEcgBuo5AdTFqwypU1CjOmIQJeEOCXGdCciSxoHPaF622iU6koKlpdxiDAf6Xr3MGh01u2IZ+uUFUd3/gZ5t4IsaFLE+XMmOGwc7b4dP9RFNA9QqWy+5lqUVF1Vep2B/aIDLK81Z7uT0G/wDER3fJ8KZk6a5bEU+uhhtQUVSORPJPLK5Mv2BaVAF2ArnvX67CCCbxOAgE/IDzrAG1Wcy1EJLopXLPL9Hi9ZLMpYFcI03PaKaXkym/ASslrJUNTqdfWJbxsyzLYLoSDhIYdsQyziCUEyiSGUUgnPXYnWIEW9a1DEp6u2gjH3Ru/DPKbjmqHMpKAc8PMXb5/KC0pGFGCXLUXFTR3/uaPX+JSkpbECrPoD9H3xCb4SAcSizvm1OgHzJjLtl7IrW21rUgIZmGXo8Bpyk6l9MqCJ7fxGlThKSB3+jAaZeA6s7s9D6av8TBoKgU5Jl202kpDgDzz9NIFzFOzEl4ls1nXaFslNO5YPuS5+cN0rhJKJSijEpdGUzBgBUdCp26NGr8GVFvcVbFcy5hDsAS2Yf00jL7CEqEqWKJoTm6tSYYbEsSSfEqpLnuYUpi3USzuSYBCUpzbfCGMkY48aS5ZA0ai0iWlqu/lGQwKjjZriJJVMnBGdQa71USC+v8Rfs92y5aeRIUo5lQdm2BzqSK9YpW2TOSn8MjGWAxAZ0yOQLOXPxgZMvW02QhK/aAGuNn0cOBU5dYHKcq+KGo44J/Pg1eM6Wqb+KVqALgFmAL1zcnrEiuKJaWRKQooAIBTTDWjDqA+f5txF/7gi0JxzUsstlyufL6pvFK08EGSgrWSkULE1NdBmPP3RpRbW5Jz0tqNUErlvwqQcctRAOJ1Ekgh2YBhlTzOkRWjiiSEkplKUSQMRIAGqgHBLtTpFSxTEMqWlJRyliHcqAfXbKF685ZSW00AB9/ffWAwTcpWFyT0wi0HEX+qYsJS0tORCXc7uTWuwYQ9pvFEqWAkOAnGoJzUpWXkEh/9RMIHDl2+JKmzCeaWU0bQ0zhmslyylLUicpJYowgKOIFmU7aglq7QDPC5WxzpJNQsZ7NZsakYRVSQo50fNyfqkFkSZaVtRxmflEEy8EWeWEoAbDTsO2UB7hvQTLVgCQ2Eks9DsHNYU7TS1MefUXLShjs/C1nnKClFSSCCQDQ+WnlFriD7OETpbWZeBQLsqoPR8x74gt8wIKSnt84IyL0JT4ko1ZqnaCY56dpcCeaE3JSgznt6cGWhKmVLWAGchLJ2LEONHfrAu13dgphNDUEu9KEUBjsdl4pKuUoOJswKeeghI4llSZalTJywCrJCQCSdwDTzIboYbjTe3ALvSj9fKEWz2BSyVYQlAd1rUEpT5qNewcxeXabLIbwyZqiC6lAhAGrIcLUScg4pqRAa9rakqAlpwIck1KiS1HVme1BX1qSZWMKdVUgNQVzfLVgD61yg8YJCeXqpT2XBq2WszgkEME5AUAoXAAYAVOkeJEkAVGbs/y6/rHspbIt8/0iu3Nid+8EFCScg02I+Y/eI1TQCwLFq9e/r8o2qcSypjl6UbIUZhkGDDtGxKSa5N2iizcqYVFmfZ/rKJDa2AYkHU/R2+tYqm2s6WcVbz38ohSry6VL9IlEstiY4zYRN99ShLAAk5qIr2Gw7QPm2jTTf0+vOKq7QH3Hzimiai7abwdRUCchn2rFe0WxSs8+kRypalg4QGTU1A+J+EWrru8TfEcKXhQCkS9VEihKtg+WvaIVuwcHWWAr9ZmLlluoLUJaVY5mZOSEtmHqVGrUYQ03HJB5RZ1JBpVLu75kU3FelYv8G3H4eOXMQEzVFRqxdIYaPQPk9Iv8BFFeQMqyiSJSkBgXBB7EjI12ftvB6z3kwaY7NRqU2J2gnM4fSJZQcSkupbsCUDFUUq4UXDDIwu3nMQAAhWJH9X5Qa0B36QKaY1h0Su9mVL/liZJVMQA49WFD8XhOhoQsqOFLiW4CtQev7QDttiKJhSaBy1NNx0gkaFckWt+SphjI9NGRoEdgXYCSC40J2b0prAfiK6SqWFy1mhAShLfiEsEBwxYq5sVRqIs2e9Z5wl1DxQwSqSwRU1AxChbFXOsUbwsNrXNTKKkrTXAQGFQ5BYkgsDrRO2sUot1T/YK4ySu1+5S4atEz7wQcE2XJNVEgJNDkrMhnLipYQwT7F4qFTAUK8RJKZKUFPhEkMxUXUshLEmrqU2bQq2y6bTIZAlpOJ6BXtVcks1CI1a+JD4ICwlKgnAilHU2IkaEDX3CNXsDfJVt95g2sABkoZJADNRm957d3MCrRZFJmEJJKj/SdNEjfMQYuvhOYtEpYIHiL5sVClGfiEk7Alu28TyrAifOQkOA5OIZgBy9N99IA9p/kZXyx16Ga6LAlFnSk8oSSub/cQXLvsQgeUB/u8us1M0lblSsTcxzIDZHNs4s3tKXLSqVLOFJAIA2cqIHuHrA3hy4RMtCMQ/DSQVVy2fzHvgM/k+To4pLHFKrGdlYQFA+zzdAQSfPKL1w2AS7RJLg40kn3frEN4zg00g7Jfqf2+MV7vvbwJiJloOFkgJSRzNmDh9oA5uwEVni+24oDjknl1P8A3YfbfZHNKa+cL9ovwyFeHKleL/UMWFKD/cs8oPTOAl9cbz5hOACTJphUsELVvQH9NOsKdt4kmzOUnCKsBqNPMgxnFg+PyM5eqa2QR/x+fJmTFLtJnTeYIS6sKCcqPhoCGgRarxXNJKlEk+1iqT3P6MIrpSzk679Y0pb0RU67fX6Q6o0c+U2zaksHr9axGJ5YgEjEz+Tt2ziZKKOSXFenUt5ZRUnIUQ9cIYE+rZdjFmCO0TzhpX9OnrEfjA7l/r6Eadn28ohzoHrEIW5c4lqmlA+gd6bVJPnEE+2uQlPn1jx4dCXf5fVY0gIEujiaVEGlMDDLqS47RCz1ZLUEqdaQpgWDOO7DPzjyJjl9cgBV/SIko29fjBu6OHlTgSCEpD1NMR2FKxTaW7NRhKbpAqbJJJGqRV9TtsIilSylBXyjCoCu5cj3A5w2zrtQQZEsl0vzGhUo6kaBxlClbZAAarJox+LfWcZU0+AmTC4cmS5QUUgOUgAndyA+dO3SDVmvPwpKUhbMTUAHeheBtksMxYKZacRCSSEglgGDlogMxWtQfPbI+nrG6A8DhdfGEuW2JJKkmhQc0s3NucQxebUi/N41lrKFS0BU5KlFJWcJS4LklSiKpzFHaOeoO9NPr3HziRUpS8ZAAAqxqXdhl8eo3ESyHRL/AONAhWBZxqSGIlL5QWqFUAUMjrSjUhQXe+Mq5AAogqBJPn7z5GBsuWVgUr7J7jL1yi5ZbMzFqag67v5V8ozKSXJuMW+BwskyWEScLMp1KVkxY8rdKjakeb5u2StIWX9vBy7FOJj0f4wX4C4ekWlS5E4rSWxylAsae0NjRlf7oBWlZs6yBzSwpRSf6q5vAI7y1Dc2u2sf6kKOHZCwFBJD1ZlCNwYs93eIkLVNIKg7AfvGQe2K0hvnWqWshK3GFIWSQCRolRcEO4pn+aNy/bxGWtYSKlISa6qCXJLUDAPmwjn963smQr8CVOlJXUpmoCcKgMIbVTFlO5rvDdwzf8tFmXPUp0pBKty2gTifESw6nvBUwLAvGVpljEqcwC2KElNeYGjM4OaiCxyGkI67ime3hK0S0rmYTQpQKkl3DgAQzcRylzL0lIWoNLwzpmfKtQBVicMVABKQAGYJGhcvMswMq0LVTGhYGIOwYlyNcstS+0R7mokNmmY5CPDDlcosjMmrKfokMnqVAawI4fsdFKyxANvhxD4s3rGuHLSmVITRpiiVAs4SkJJdROWAJUoJ1KknYwS4dkTSDNUKFkh6DSvYMIVyujodPHUypxrImFCVygXHKoJzANQaZsxHnFrgG7FfdzMXy4lKONRoEAUJ6Pii9a56UnGtWGWkMVbkOWG6joN4FSOJl2ghISmXIQfZNNaO/tKLE0HuESCb5JnkoPbkOzb0TLSoygw/9RQdZJzKUmiHBd6ns8LihLQPFm4gtWRXzTFHdjUf5i3QVePFtvsrWycKuYMCDhNRQdSxY9mZ4oS5QnqxzZ6AolsJJcbMADBOeRNv0QW29FzmxUagAyFdHzfN4jonqfr6aN28oQrDKJXniUsFId25U5+u8RSQAoKKCoOHYtT4CnxjaoG7PS5m++UZLOEYjmdNWj1bJIABSSH3319zekQSpCljlFBqfiXOVI0yqLs9sLqKsnIbLauVR8oGTbT+GwAzOlR/qzaJLHZlrJOSSCOY75NEV42Qyl4CCG0rGLNUUlJJ1JjZ29Y9qWAKQ0cK8FferNMmg8yVHCNFUFN6vGZSUeTUYOTpCqZFQkAlRyAD9u5g3JuBS28NICkpBWCFPQc2VWDEuwbLOGe5vsztptCOXw6keICOQEGoZ6ig6++PfHqhImeDLmeIUp5ylkpJ1BAzNHNSHOQZhjuqtg8MFyqTBcrhuUg4gVrJaqmAVrRObPofMQRuRSUreYKA0gTZr1nKrgLMamK9kvLxJgrufQPCMtc27O5j7OJLSNF5XOy/HlkF3qISzYfEtqcScScQUsFwCHcpJzAOTwxXXfnhkhZ/DUag6E6jz0P87vBAlzQsAMWBO2x+UDwOePLolw+AXUwjkhqXgabtKZElM1LnnUlIKUBk4jgQAhLhQShKSa4s845vxKVzV+H4SZfPMUlCMgSwOdTkDSlcs46Jc6BaJMxKlTJaElIdJAJNXZRcgOkhwxqWNBCfxbYpMkvKSmWaBIqVFQDLBJJcDcPnnHaW8TgSjUmhSsVnBPOCwLKbUbjq0WLRKCJvIolOBgsBiXGoI9rCa7tTSCF02Qk5hpjj13f3RParCUjEQSRykJ9oGpTTbECO1IUeVaqDrF8bB0mUMaVH2ZoKVUqlYo/Q6+cGTY1UIS5JANMi/N16/wCrpFezWTxUlBSU4gML1/ES7f7gCPSDt0TvEQkkc2SuihQf7hSF8kg2PY9XfZ3QrDiStmxAl8JBA7M5SfOAtlQ6loW6QAEsNCNnhslJCFYq1oc6g0PyPSu8CuK7IZX4qapNFenIr1NYvDO2TIlQNTxb4YweGs4aPiIfekZAWQlRSC5+vOMh/uMT0IrkJxjxKYiA5BZtfZLs+3pD9c/2fSZn/mZgFHlgYeZ6OFJcFxQHbvCxw6mWicPFSVuMmxMBVyDzOQKBLmjNHTLnvOWZaUWiYAqYnxQErcYdMKgeYjDQByXFCxjUQbEezWYybymyipcyUF+F4iqkrSgLwFQo7v6O2cEeJr5SiWZYIKlgoZ/ysSpXb8v+7eDPFKzMVLRJlnxVzfFBmJKQgpwlSyaOtgARUgLLwPkcLm1yVh8HO4WsewEnCHAzcBZIcVPSIaQC4cSLQUyAglyAGFcwpXWuH0SNo6BxDbpElSJKU41y0/8ATHsgsKr0YbEgV1irddikWJKkyhzAYpk5aatmEjYFnYHvWE68LcVks4SSTU1USc1bmvaAPFeTUw/eahpRviG+zNWAfxFB2UfZR0QMh6aaQBIJDFRMWlPGp0kIGJWZyGvftBuACTZWFmB6dffTrGzPUo4k8opzZOWYmm/TeMFnxcyyw+vdHicpmr236RKI9uD0aEJSCVKNDqdIltE5PImWCBhTirQr/MTuHYxUXV3rRz22iBdrKQ6c6ZadotFFu2TgzGoGcELjvSXJEtRVLxKxKVQKIfDhSQqgbPephdVMKhXWpNc6n1jUiWnGnEcIJDqAcioq0U9yJ0Od6W2UJZVhLEsFUAJCSxNACSzsITrfeK5xSS+FIZIJdg7lvMx4RZytnJKlUQADU0YDYZV7Q12O45diSlc/8SeQ/hgghGzncj61jCVG95bIg4I4QVaZ4VMlvLTUucI7HpmdPlHRpHEV1XQvw0HxJs1QfA2BFWZ8mHmYSx48xONKcCSzJSWBYAOxPQV8hSBU7hj7xMxLCk4WDE4R1anvgMnqY52nGKX/AIdh4y43EmyqWCwI0NS/WOG2S9jNmSsIdRORzo75eUNt5WSTMQiXOmDCGADkFTNsXLwWuWxWOzqZHhpXQ4QKjXmUQSMxU7wtj1xi3PdjDhHUlj2j5PCLtWZRJlnERkBrChJuC0SZmMS1VcF8g+b/AFtHXbu4qwOFyxhGoq/oajSCt3cQWC2MkYMR/KoMfQxnHGcd5GsuZPxsvRwW9rKxJwqD5uaPq3pEUm++XCt6ApHXZ+0fQVu+z2yzP+2n0hK4k+zyTJGISA24f+ImWehXOL/JMUo5XUJV9mA/s/vXxbP4bkrSSC5zIKlJfoQoZVdJgbxrdkwSlKdGBChX8yuZQSkZ0S6n6v3i7ZbCLOoTUsEqmIQoNRjRJI6KavWCvF1jK5KlOkIEpTBRw8wBoAfacUcfw70+ZZY7CXV4HhkrYn8No8RKgNMun0YPTLsThZKUscgKMWyT1o4HeEW67zmSmUhhiFHDj01Dx0W7bR4yELbBiClOTkcmBFCCQWP0Fc2Nxnq8GsWRSjXko2KyFQdihS+YAtyqB6f3AepiwmT4c52ZE4ZbLH709It2NDFSQFDAaFX5mCag6uGfqDFqfdqVJFCS2JJZ2Izqci2vaFvIRmsBzyOvfX66xDMs6VpVLW5BSQA+aauO4rXYCJ/GdLmhyV0IyPY/OIDOxALQz+0Nuz9cu7RuOxliWuxKkkyzJXMw0xpIZQzB9G83jcO0kBYCgQyqimXTI5ZeUZDazfYD20c+4Wbx0ukONTlTNVNG+MX7vXOROXM8PCozHw+Gac2MBIbMUIS2w1iThawqmo/8POEiaCUrKjidJYJKUYHHtBL4hvoYMz7DOsMyV4i0z0q5vE9kylFswSygtRpryvDy9ipJOvTxLzsy0EqC0zSpOXIrmxtpQlt8IESWK+1omLSVFySpSMwAVqYNs2Eeb0hXuvwFzJ04eKFFeEKSopDMhwljvizcAAUFIq2+cqXMStnHhlC17rJUrzqAfMRh8hY8A628TTptoUpaiBiV+H+UaM24A90GEWkKSGMK168yvEFMRZX+bN/MEHu8XLltVGjSAjJZrGpblHtMw76Z9YFomKXzGoAFTUnLTWLMi+JiAsJw4FpKFE5jdjmKOH75wPFpJDJ7PGKd2wjkqSLK1KJCRVRoB9dvKKki2TAtKTzOSMJDkDViatR2jDZyHUFFx3byism2FChMRmKdwQQfdWNfgGE3QpKwlSgGKhoHY76aQKxR4W7Al6inUfpGluGqMnoxiL2WanTswKB3+Eekyzh0OLEKvQDC5i3ZbHimo5eUYcQBcgbqbcBydHgnLko8RQmpSEpbAovRLsAa0NPOMuVG4Y3J0R3fLRLlmZaGAw4ZYPtElw4FXBq9CGDQduRQtCjMJdAqSoFlHQOfWIZxZRwiUtWEFiUkYdGBOUErMieUgrwIbIA0AyBYU21hXJNyVI6eDBHG9U3se7bNxewXApsBn5nygWm6hPWxWoy05kJIqXLBRcPnU5QWsGETCQla1VZSqAkVJD0YDPJ3AYuYLyLIHwqQoqUQQ2HnIAqEjlAYivXUtExY6RefPqYkTOEphmTBZVhSUgKSo0JCnYBQdJbUg5iPVl4NtCZxxWhCFJSChYCiFEsliCAfZzoc9aw8WhM5BGJDIL8p2oGUUjQAnE5dvWsJ0vF+VancjFzfCoYPQCg7QzVCWq/IvWO81y0zUKkqEw/0jGlKuYOKcqDhdicgSHeLX+DIWnxFFSUksMOb0wkZUY5jY7xRtdtmffFLSvAlaUKLhgAH5VPsQWNGfMwWsvEKeZCkFScJS+JiS5LtkC503NYzJRSthMepyoceALznIUiV45nyiD7Q5kMzczuoF4dr4tOBOTgxy3h/iRFnnIKUHC7FhUjfvrrHVJ0xM2UCmoUHD/vCblcJRTNZsejJGTWxzO+LKmZjlUSJgIAFGVmDTKsB7ClU9Mpf5kpVLmB9aHXQmvqA1TB3iO4J6V4khOdGNYS0z50qavww0yroXQTElyR0IqQobneF+iyaJOLOh1uOOXEpR3oX79s6JM9KJRCkLUSUGgRMCsKmeoSogkZU7Rc4fv1UlZQssgqoNEKNRnpufjCtfNoJmqUUlHM4SXLdHPnEImHN46s4KapnBjJxdnY5NqSoHDqXG2L8yfdFqwWoMwzqpL96j5ekcnsN+lKgQeZs1HIivoWZoII4oUnApJBb2knXTM1dvrZB9NJPYcWaMkPV4WgIJUPZPwO/aI504JTiFEiikjIaONqN6CFq18SiYDo9Rl0cehfvENj4hSOVRoRhPbQ+WXkIixSa4I5RCk48xaYpPQAN9HPzjIATb1wkhwW3MZBe2yao+zOFpivvEsoClh+ZIzUj86RvyvT5x1Him6vvNlUMQGYBUcNSAQTiFOagGynjnn2eSiZ+M/lFT1NT/wATDHOvMz3mgnw1K5E6MGDtuqtdsMdBcCK5Fjhy1gSPDVy4FqSQ+agCSW6Bz/pHSK1+YlymGp03z8xT3RV4uBM1Cg2FTnICoYEvmSQQexG0FLHLBUgMcIAp8fnA5Og8N00ALsu1c6XMDFmBSSM1glh/yS/WBllnlBOn1lD/ACJaWAA5QrCQGzGJa2IrmreheE/iGytMMwZK9ph7KtfI77xdgXHYJWeY6HJFP5inJn8ygBQEnvs/vitdk5+UmLpFXTmzdP5/WLMkc60EvV/r94pCaQrKmkSKtHiLSkJrV601c1y09ItSLoM48tEhgVFiHqSzfvFNpGlFt0iSwXeqccUskl3PTYADXtoIJzLIiSllB5oASE54dSW6bnbKLt03fLsyCorKlsSQP6QHBSHZ3gBxnJedLVJScM9ImJWkkhZUBiFKApViBGY1gKnqk0OPD28an5JbOk+K4LKJBJFHqXy6QYttlClgAO9N3rSneB3DF0+DNULQThFXFcQZwEvudTlU6Q7We5ArApIwUcJqaVGZL/xEb3pFQh8bkA7BcErEVYXIzDOaFmIyAhms90pXOllklKsTjGRUVYJdjQEV7axdRdS0KJAxDCSS4oDXlJHMAwzfKAd5XnIQUvyKBBSpCiOboM1OcLioO0aULdsqWRJUhjtF0romWpSUHLNykswZ8xtoxrF+VdiZKEzELyAKqkuSQaZHMMxA3Id2AWi4rTNkpnTbSZctyoSw+JQy5lA0KsLlKQpgQ5qYXRflqSoy56QmUgDDNGRl4uVWFzQUBw+y4cB4KkhdtjJe/EkyarClTJLnCOUGrn2WdxmTuWhWtV6BSvw2xEM6asBQEHsXpRyYuX1bZcsJlpUylsSGGKpo7mhZj2OlIWZtqlmYl5ZSQoAkE5JzDCla10gc5+ENYYUtUlsXLZZwn/qLbSv1X63gxw7cC7VMEqQA7OVq9lI1Jap7awqzl+IwXiJFUnMHR3fPJ4YeAbxm2WapUohlMCBVq6pVX0hSUZVuPLJDdQX4v2deuvgeTZUYm8WaBVat+ichAG9L7moXQnOr5N8o8T/tDnkKSEy1kCoqk9waiE6136qYXIOJQqDodoXy4dUk4rYmCTTfddsI3zxHNJz5R8dYjsd+oUCJrOMnH0xgJbp+Tny3fL60hevNZRNDFTUJPno2gga6WMntsNPqO2uNifjuyS1rE2SXxBlgVYhmhUwMGbWGRdmKsYJZxiH9w1HkW9YWp4IJBpHVxXppuzh9VWttKjyqN42jzijIMKnsWg7mPIWerxomPSLOpXsg99PU0iEPBUY3E33NWq0ev6CMiUQ6HwIn/wAN3mIfr7GfqfUwQkoAswADMpbNoylN6MPSMjIJDg15FTi7/pSO/wD9RF26TyE/+2r/AIxqMgEuRiHkjuNX4CegH/6RRmB/EetVD3RuMiSM4/8AoW7Pn5QQlzDUOW2jIyNAVyWbFLHiyqCoIPUYmIO4akFWbxGpzEU7mMjIxPwMYPJVKy8upqK9e8MV3JAQgAUbE2jldT3O8ajIFLka8BG1Sh4aqDJWnSGFBaUlqc4EZGRvGAy8BJKz93XU5LH/AMYRLnkJXb1YkhTOA4Bb8NB16l41GQdCjG6+ln8UOWTgA6AqqBsDrCqVEyZj1/DXn3jIyNS4Nw+oX7TIT92SvCMfiIGJg7bPm0D1a+vuVGRkc+HJ18n0BS7kjwVhqYVH0S498XrgFEHUjPs7RkZBXwJvkMSkBlFhQFulU5RTmqJSp684FdmNI1GQOPkP6ILen8F9XTXXWBd/+wr/ACiMjIHD6gs/pZXniiP9PwUT76wCvMfXmf0HpGRkOYzndT9QJVGPGRkEFAvdcoEOQH7RuSXWXq2T94yMjSIEQkbRkZGRowf/2Q=="/>
          <p:cNvSpPr>
            <a:spLocks noChangeAspect="1" noChangeArrowheads="1"/>
          </p:cNvSpPr>
          <p:nvPr/>
        </p:nvSpPr>
        <p:spPr bwMode="auto">
          <a:xfrm>
            <a:off x="215900" y="-741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ular Callout 8"/>
          <p:cNvSpPr/>
          <p:nvPr/>
        </p:nvSpPr>
        <p:spPr>
          <a:xfrm>
            <a:off x="1143000" y="3124200"/>
            <a:ext cx="3505200" cy="2286000"/>
          </a:xfrm>
          <a:prstGeom prst="wedgeRectCallout">
            <a:avLst>
              <a:gd name="adj1" fmla="val 94667"/>
              <a:gd name="adj2" fmla="val -138071"/>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Sometimes it helps to recolor your image so that your text pops out more and the background is more subtle. To recolor simply click on the image then click format then click recolor. </a:t>
            </a:r>
            <a:endParaRPr lang="en-US" dirty="0"/>
          </a:p>
        </p:txBody>
      </p:sp>
    </p:spTree>
    <p:extLst>
      <p:ext uri="{BB962C8B-B14F-4D97-AF65-F5344CB8AC3E}">
        <p14:creationId xmlns:p14="http://schemas.microsoft.com/office/powerpoint/2010/main" val="83284299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257800" y="2362200"/>
            <a:ext cx="3048000" cy="1600200"/>
          </a:xfrm>
          <a:prstGeom prst="wedgeRectCallout">
            <a:avLst>
              <a:gd name="adj1" fmla="val -74262"/>
              <a:gd name="adj2" fmla="val -180248"/>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the picture then click format.</a:t>
            </a:r>
            <a:endParaRPr lang="en-US" dirty="0"/>
          </a:p>
        </p:txBody>
      </p:sp>
      <p:sp>
        <p:nvSpPr>
          <p:cNvPr id="6" name="Rectangular Callout 5"/>
          <p:cNvSpPr/>
          <p:nvPr/>
        </p:nvSpPr>
        <p:spPr>
          <a:xfrm>
            <a:off x="1981200" y="1524000"/>
            <a:ext cx="3048000" cy="1600200"/>
          </a:xfrm>
          <a:prstGeom prst="wedgeRectCallout">
            <a:avLst>
              <a:gd name="adj1" fmla="val -98548"/>
              <a:gd name="adj2" fmla="val -99295"/>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recolor then choose the color you want,</a:t>
            </a:r>
            <a:endParaRPr 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Primitive Fire</a:t>
            </a:r>
            <a:endParaRPr lang="en-US" dirty="0"/>
          </a:p>
        </p:txBody>
      </p:sp>
      <p:sp>
        <p:nvSpPr>
          <p:cNvPr id="3" name="Subtitle 2"/>
          <p:cNvSpPr>
            <a:spLocks noGrp="1"/>
          </p:cNvSpPr>
          <p:nvPr>
            <p:ph type="subTitle" idx="1"/>
          </p:nvPr>
        </p:nvSpPr>
        <p:spPr/>
        <p:txBody>
          <a:bodyPr/>
          <a:lstStyle/>
          <a:p>
            <a:r>
              <a:rPr lang="en-US" dirty="0" smtClean="0"/>
              <a:t>By: Mckayl Turner and Maya Casper</a:t>
            </a:r>
            <a:endParaRPr lang="en-US" dirty="0"/>
          </a:p>
        </p:txBody>
      </p:sp>
      <p:sp>
        <p:nvSpPr>
          <p:cNvPr id="4" name="AutoShape 2" descr="data:image/jpeg;base64,/9j/4AAQSkZJRgABAQAAAQABAAD/2wCEAAkGBhQSERUUExQWFRUWGRkYGBgXGB0dHRkdIBwaGhobGhwZHyceHBwjHBgaHy8gIycpLCwsFx4xNTAqNSYrLCkBCQoKDgwOGg8PGiwlHyQsLCwsLCwsLSwpLSksLCwsLCwsLCwsLCwsLCwsKSwsLCwsKSwsLCwsKSwsLCwsLCwsLP/AABEIAMIBAwMBIgACEQEDEQH/xAAcAAACAgMBAQAAAAAAAAAAAAAFBgMEAAEHAgj/xABCEAABAgMGBAMFBwIFAgcAAAABAhEAAyEEBRIxQVEGImFxE4GRMqGxwfAHFCNC0eHxUmIVcoKSsjNDJERTY6LCw//EABoBAAIDAQEAAAAAAAAAAAAAAAMEAAECBQb/xAAtEQACAgEDBAEDAwQDAAAAAAAAAQIRAxIhMQQTQVEiMmFxgZGxFCOh8BXB4f/aAAwDAQACEQMRAD8AXuH2C0jqIpXjayJh7mLV2LwkFnasDr0mkzCGq5b3xyMavIzvZNsdI7NwxaxarHIWS6kjAruk4X9wPnEnEKcKWOkIX2YXpMRakyQXQsupJo394fTIR0XjOQ4JFWofdCufDpv8mcM6yRXjcQbVNz0aseEzTMs6jq0ST7MVYwNaRHd9hWhCkqT84wovTdcMecknXs5sVMWUPMecaTd4JojzL+sX76sqZSykEa098DisEucR8478XatHnZLdxZJ/h0tKVKUobZa/T+kN32VWVJvGWpDskEuRnp84A3f4JHPiIFaqAHuHU++Hr7N7XK+8kpQACkhJxklwxOYgfUJ9pl4UtaCv28WkGzyN/FP/ABMcYl0UWfz3jqn2pXgFyEkAKZZzd8qNlCRcFqZWPBimHdiB669Yz00tWO2ay49MlH7Fe77EnxVfeElMpqrlpfBShOGrEajbvBscGoHNKtCFA5A4wW0cYfXKJbZbJkwKeoIYgBRLNliNANadYFz+JsamGIv/AFKISB5CDmVBJ3Z6k3e6lIJAKa4iaEdOzGg6RPab0ny0iSDKmggBC6Es2Tg56VilZb0W+CUpGJRphfuc6xHLsk0zPEWTjcPiGe1W0jL+5tRfhnRrploQiQqaVLWkYThWWz13jr1kUChJGTCOHSLQoSpT4nd6D9o69YbyAlIc5gQnGccU7f3/AJC54SlFf74OQz5Qtk9UzCkeHMVQfmZR9qusbttvmIBSEy5aTSgSn3nm98TzgLPMmoCc5ijmMiXHxgNxCsz5apYSlKgQpL1c1oX3DtFQztP7DU+mUl9wNf14pmDwxNqxFCSBXJ9Yq2C+ghIRgDI/McJfyOkBVLIcFKH7s3vitMnHU+kdBOzlSSTDN4XygggJSXy5AIHWS34cwT2ivZrHMmF0pUrqBT1ygtdViShbzgCNQ/6RJNpXRmK1Oro0L5K0lIQpiKuqjdo8yrROSkpCSX6+6CltFmSHs/jA1fxMLeTV9YislomLaWGOMgAEBgSwBGr/AKxSlcbao24KLpO2eZV2TRLxzEkBTEOdInN7KT7OkOX2lWUSjLlozShI9AAI5/KmFaSSMJQQFMK1yLaVo/UQPBJzjqYTqEo1FehuuuXNtUtRQp1y80pLOk1BGriBybFPlYjgUSdGL+ecQ8I3591tIUqqDyrbZ86bR168r1kpQmbQoU1YUz9RkwSaq0+BjFhx54p8PycF8Ba55C0YGqQxD+seb7vMN4aGO6tugIh6+0e3ySAZSRjKWCk9Y59LsAQl1h1nIaAbmHcGTuQUmJ58fbnpQKCOhjIKlB3PlGQYAdJRw8yc5gBZ6CvSjaxsXDKUohipmJJagqwepq/eg87Uu/VlHLKmK6qAHqS0ZJlT1AlRRLCi9OZR+AoKa5CEYQXg6s5vyS8H3nJl2uaslKfDQQSo5qcUcn4dY6D99TaLOpYY4k4qMah3+EcRvS7peNbTCtQqUsFOdWwBn6dax03gOYmWhMsKJSQWBfVtx9PAM2LTv7ZaerfygFMtakrJZRTsIqW3xXxBLJLO+28Oy7BiCgHOepgCJw8U2eYwo4/d4UpxjydFSUnwcw4psbFy7gsW20MAFn/OfKOu8ScPS0c6/YNCXYP1aFoWGzBQYJ1dLqW+Ta6N746/Tv4UcfqYPuX7ESUFqolCjDhwJZJsm0ylqKkpqShjkQUuXyFc+kF5cpB5ESGGpAwP3Ir5EiDEmz+FKBwhOJSaDM9/5i+oa7bXvYz02J9xN+NwZxVw/OnILB+bEn684VrNwtaFGoIwmoJb3ax06wXomZVR8o9Xxa0y0cssLJ8j/Mc+OZYUoI6PY7rc5CoLJKSyfDyzK9fWAV7XSlcxgAhIqAzE9dmgqq+yuYtKUBJRvVzrESrepTk56FoeWS0LvClwLlvly5aQlAIXriZwPLrE1hvZZZClKI3BNI835LSSlQJJyV5fzFWzAg0BOlIKlcROU5LIOHD8pdqnSZCJiziVXPLMn0js/EFolyJSUhKXDNTKOe/YkiV400qZM3CkICjU1OLD6CkScZfaFImziiWiYcCikroxIJFGej6wnlxScXp8uv0DxyKU1q4RHxxK8WR95lJCiFALTs3brQ9xCZMtcmdMWSJrpaiWAxagk1p8oPcP8ZeFPUhctPgTS6iakE6107D4QP4z4VVKX4qZpMtZdLh0hxk4pr0isKUZaJ/oEy5JaLgU59hlzHWiXLE3QrIOLviND/czbtnC6GkLX4kgiY59puXI0H1nEosuA4goF1h0ilGrQfPeCsu1ifyzUHCKIUlguX/lP5k19k+RGcObw/AnSyc7P+QMqYtSalgHbKhJeo/WNJW77v69YML4VmHmlnxUa+G5UB/cg8w+HUxHJ4fmFRSmRMJOToPyoPWNd2HsH2pragVImjCSMy+eh8u0NXAN1ldqE1aWlSfxCTlqwHn8IuXXwJPV7SRKS7nImufb1iO/5syzIElJCZQ1ckq6qhXLnjkXbg92N4umlD+5JcHjjC9fvM8qBwsS3Udf4hYnSw+LVm31fWPeFc32ATXMhhpqYu4lKSJIKRioUykArPcl1D3NDOGOiKiAzS1uwQu1CtabftEqOKZvheCkkpzZi/7RctlyosvMplKIAwnmIU5/iu0UllwMtCWSwdtu8blBS5AxnKPDIzaFFqHoO+seTILurN/Z37nTtEoGoo0SGUEB1ah+0WklwZbb5KyrI9XjI9t38oyJZKHq77ZSvqo/rHqdfWJKkiYApiE7A6PtCTddrxTOYk1bOLU2YELqQDn829/uhWUWpbHShKMopsYLtSUS0ywpxUqSQkseqhUw68L3bhV4mEJSAwIDOf2jncuzJnFOAs1VER1K1WnwbvswSz+GKnfUl+sJZnOS2GlGMWkvISm3mlALB6sAISL1lIMxcwpKpiz2ASM6v0+MV7Rf66lCkKVkGr8H+MD7XxAopZZdRI9nlYd1xeHG3yiTcY/SxzuK8Zc9HhqTUU5hAW/rhMhYP5S4BAAYOHBJ17NqYXbDe6wFYZYAGuIk6jfcQ43FxNJtcsSrThqwB0J0DnUQbfC9S4BN9xIW0X7JklgnEsk5Ae9WcSXteJmJRo1ab6NFPijhc2WacCCULJKFUbUtnmKloCrvbEEguls32i8kJZWpLgJDNixRafIXuJQK0pqGoT6frDNfdrSiUSmje8xzOfey0P4bhi7jM+THbSI130uakBpqy1Sou1XcbVOcU+jcp6mwS66EY0lYRu1XtzFkhRUwcU8yY8Wu+JYOEF3D8pDUbM6QImSZimxqIAFASVUHenyjVnSATkRQAqp1y76Q2sMUKf1c2qL7CYQAgk9T7zsKa9Y2QolYRyjqFAEs1KMB1PWKyl0VzHLCyRnpkM6mPKascQD9TQj3uIIlQBy1O2EpklQwlJCj+ZKagUzHUmpHWkZgUoDJIoaUzqK9vnEVlQQQQomuhJDhsvUdaxZ+7KUkMMJdtgew2Ox0MRlplOUMKQFGqQzsS+x/aGnhziYJSbPaEmZIVQFQfC/vb9abQupwpxOUljhzDZA+17OrUrnFywJKpfLiKAcOIulGdA5DlqD2TlAsmFTVMJjyuD2L3EPDAk/iSVJ8JRd6lsvJoATAT/3BhFSTQeT1PkPSGi7pqk4pftIPtINAKBi6zQtsIH3nw3KxOlQUGJKQp1A1zxAgh2y9YzCUorTk/c1OCk7x/sD7MSnmStWJNXQ9NPa08hpDZY+MLTLAxYSkZlZKieuKmdIXbIi0YWQkKY5MAcqwVuyxYg1pkFIH5i4fszPlAsssTVtWGxwyXV1/AUsX2keIgY04SQHAqx1G+bxe+5C1JJYEH+oD3PAGdNu+yuUoKl5hP8n5QQm2hfhpmTuXE+GUmhZnAOpVkGApiAqS0LY8PclcE1+RqXUdqFTaf4KtruVEofiVJILAmiM3LEaCF29r5KEBNnGBCg5KaGYWBw0LgVD6k073b24gqtyCWGICqU1FNCrsTkdIXp16FbHb8x9rKgduUMKJEdZbHGk7Zs2JRAmTFNiFAc0t+X3abxqSMQIFBmTTsMh7o2ZqSwCnDEfT/VY9BYTQRGRL2aMtxSpJA65xDbJZUttSan9IJrlYE4hmWau+sC/GKFgj2kl65ecCbdOgqUU1q4Ks3lJBLEUaMh6TKuueBNmjDMUBiTWhFNOzxkK/1iXMXY4+g9SVCNYbCoKCioAg1q+WVA+zQSnyUO6isq2SlPxJ97RQlTMLlJIO5AYjYAih849S5xy32/aG5RbdicMiUdIYsV4KSSJSCnfGcTgV/pSBFpVqmTARNLsGFQwGbDD9esUbNIWnmqG1p8Ir2+8VKWSpTqNVE1J84XcdT+I53HFfMu2m+1klgC55q0PYIyDNrnA2fKxklgK7s31tEgRLpzKbNq+6sWLysYShCkElKxlsetfpoIpVUQco6k5GrstaEhQDKLPXKm5/SKk62TCrEVAbMKJ6JFBnpGWE8xDuCIhnkvzV77F2bp+kaSVuzE5PQq2Oh8PcXy58oWa2ATUEAORUHfy0aB3Fn2drl/j2d50nN05o7pT0evXKE+yzi/L+1N/SH3hHi2ZJLFQKXYpL9X+EKThPA9ePjyg8dHUKnyc8WCmgDNTV/fEkqUqrOehoBTI+kdxt3CljvFONA8Kd/Uij9xkYSr6+z9dndUxcvCNTi6HJPsk5F6Ud9YZxdRHIhPJgcXRz6VMBZzhDZF6axYRZVZEJ/wBwL+hb1MM82TY/DUMSAsuoBNcg7ZCnQaiBkuQErQZJUUqFQ5BBGZcM4cgN0hqgAPlJKXTil4hVmKlDMgkhg8eFWJKSFKKi6nVkwJq4GWlX3hpVOBOHwjjYv7OhAc1chzmd4k8Nf5pQIP8Acx1yoYuigEbctwlCCl6gBwoigNScsukS2a7FrNVBANDmo13JDegEE+TDImBEwkTFS2YOyuVSDU1xJBpp3ia8goKaW2LDiwMSUg6nrprXKL0l2wJe90GzF3PNUKLVAbFU8wzG0E7ltajLYkBiSFK0dv8Ab7ooX/ajMSUzJheX7JccvZh8NouSBIWMSCFAlyVNmc+QZOdM4rYm578ACYVNMnAt7A1rmSQDQ6RqzW9C1k4KgskNo23x84gtt8KQghAWQSAK4Q2uXN8IEKteFjiAcOzwOdBMbdjBOvJQxYQUNu59Ej4xUsM20WhRCPZGZVQJJycs5JY0AgHJv1a1YJaStSqAfoYlkXlOlcuKjHEgZEnUqGZDDLZt4EsafIZ5muGGpF1YFGZixlOpSBLBBq7l1kf0jpEFvveaSSpZVMLMB+UaPtTQbncuO5lFi5oOwan6RNKsRPNTy+RoBBbSAO5FWbLJckson2QNPrSNy7AVEpTRJAJ2JDsfQnX8xghabOlKQrrR9da/W8QrssxRCkgBiOoPQ+kU5IiiZZJCBLY5ue7fTRXsoMxeEA0qX2jdpnqlEpUUqJqQzgaEfCPCLSQlsic2iW/BexNeNodTJyFB5QKmH1iRZfKPKJyQR84nCK5e5akKVhHL7jGoJ2e+UhIyjIRcp39J1owx0vkAiB9fvGYjEoRG8EPnGI1TFNmfWPJBj2UvpX0jzhpEotts9JxABWQ+Me1TiQASYhwFmcuMj/OkTSWUrJLf3EhvrLOJSZak0bsxCSK6t9fWsWLTZMSgSdKtqD7qH4xPJkyQ2JQzD4MROlA1PU5wV+6y5iQEpUgFTYsVS70JqKM+ehinHewkXcWmBSyThJcfHI5B2yHpE0iaMVH0y9+f1WCtouV6qSVAAey4BYe/LeIvu6EyphEovhcKc8p01zFIk1tuXib1fEdeEr6ARyEOnMCtO8NV52nxZWLOlYQeH7IZisaAtlflSk+8tpDpZJOCWRMaWlvzqHw3jg5sLTbT2O2pxklKX1HJL/4cxTcUkBL5jIA9NonsVkXLT4LFXi4gOUFmSokvUAuEeucHLzkylFsaiHzqH8h84r2e0oQgoQTy8wDkA9CI6GHqdMEmmxbJ0OuV2kCr1s/gKlq8PCTRQxBRKXBUGBcZBjTWCs2YSgEBQSQCCM26fpFRV/5qCE00b3wQ/wAcKkgkDLd/KDLqZLwX/wAdD2ArVK5wUqMtyHNXJZqhL10eK912rCta0vMUpLAKU2x88snGUMovOWoNgBUXYH9cuvlHq7rtkrllKkpEwUcjMbvGV1KcvkXLonGNQ/yhAvC1OvFMcqJ9lmHlF66giWCvEXL00bQwzT+FpS1c0sK6gmvm8R27hgSiCoplyy2ErOn9qQ6ldyw7wZTT3iLvDpX97ZC3eKytJKUrI3yHrFazWcFvEJybChLns5oO9YIXmkYwJR8VAdlJSzb0OeYieRZeZsJNPTJ3gjfsSu38QXIbJKSguQW1GxLOdK+6LsixZZDodov2OxqUo4kYWY9WDP5U+MSW670pGNOgYdHyI0aMOfgihRTWklIUgsasP6vPLyiwuUJacBUCSWGeflo5iKyy5bh3cO75PlUbxBOnNMGNWIFyWBoQOU9O8Uy0vZYly1qcHI6HKJrRePgJCJZBJcqLanQRDZJalvhJSkhypQ+qxBa1ITRLndRNT+kTlk4QOtLkurM1PeK0ycM39YkUok9PrKIbQQas3wgtAm0ZNmJIAH81z6Up5RApA3iETd42nEckkln6dz0izNkqVlqCkZFxNgQQCJyUggMNho9c4yK0ktkgEaEolqGuTa+VTBpUqTKqUGYQRVZZJqXZIqQzf7TnEBvsgESwEOKYU4CQTyvmWCSqoJJCqk0jWn2SynZ7EtRoGD+0rlGu/YjyMT2i5ZiDhwu7srJJ1oo0y8oKTb2IlS1TEqwSyAQoABSS45aAqVjIV5F4hVeEyd/0pMxSd1N2zq0XSJuRXZcCpxw5kVYEezWpOQegoDmdokt9mwBGJgop5iRhDZAgJNaZ9Ylk2a2Ah2llQIDAGmrl6Z7awMnXFMVMONRLnOlepJicF1ZIFy08yAFFwGpTLmZjQAfDvDjdF3LtUv2ggAjDMUcKU5gsDVRrllU5QoXfc4LnCxDlys6OXYJ/XOOicLrSuWCckgJw5to1YQ6vO4JKPk6XR9Mppyl4LfDf2a+IFGbaCwUayyFFQO6jUdjA7iy7JdmnKlywV4QC6zizA0yzhrlcQy7JKKUArmK0FQmmZ/SFIzlLWoL5lEkhR1er+pMLyypwXse6bDPuSk/p8AtdptKpYxTFJQckuUpbsKRSXd80cwIPwgtecweEkPXC36xVsyitKUlQQNSaAZ5vG4JONsPN1KkVbPIXNAoHgZbrPgmLSSQRtrDLdN8mWkApTLAJBWBjUurcuLlS+9YA8QJCp61JX4m5FKn60jMW29zTpLYFypgfKL/3NTYkuUULjTvG5cmWkZOdyflG7RaiaI5En8o126mLbb4NKKXJOFhAY0OYbONSpy5imTXLEcgBuo5AdTFqwypU1CjOmIQJeEOCXGdCciSxoHPaF622iU6koKlpdxiDAf6Xr3MGh01u2IZ+uUFUd3/gZ5t4IsaFLE+XMmOGwc7b4dP9RFNA9QqWy+5lqUVF1Vep2B/aIDLK81Z7uT0G/wDER3fJ8KZk6a5bEU+uhhtQUVSORPJPLK5Mv2BaVAF2ArnvX67CCCbxOAgE/IDzrAG1Wcy1EJLopXLPL9Hi9ZLMpYFcI03PaKaXkym/ASslrJUNTqdfWJbxsyzLYLoSDhIYdsQyziCUEyiSGUUgnPXYnWIEW9a1DEp6u2gjH3Ru/DPKbjmqHMpKAc8PMXb5/KC0pGFGCXLUXFTR3/uaPX+JSkpbECrPoD9H3xCb4SAcSizvm1OgHzJjLtl7IrW21rUgIZmGXo8Bpyk6l9MqCJ7fxGlThKSB3+jAaZeA6s7s9D6av8TBoKgU5Jl202kpDgDzz9NIFzFOzEl4ls1nXaFslNO5YPuS5+cN0rhJKJSijEpdGUzBgBUdCp26NGr8GVFvcVbFcy5hDsAS2Yf00jL7CEqEqWKJoTm6tSYYbEsSSfEqpLnuYUpi3USzuSYBCUpzbfCGMkY48aS5ZA0ai0iWlqu/lGQwKjjZriJJVMnBGdQa71USC+v8Rfs92y5aeRIUo5lQdm2BzqSK9YpW2TOSn8MjGWAxAZ0yOQLOXPxgZMvW02QhK/aAGuNn0cOBU5dYHKcq+KGo44J/Pg1eM6Wqb+KVqALgFmAL1zcnrEiuKJaWRKQooAIBTTDWjDqA+f5txF/7gi0JxzUsstlyufL6pvFK08EGSgrWSkULE1NdBmPP3RpRbW5Jz0tqNUErlvwqQcctRAOJ1Ekgh2YBhlTzOkRWjiiSEkplKUSQMRIAGqgHBLtTpFSxTEMqWlJRyliHcqAfXbKF685ZSW00AB9/ffWAwTcpWFyT0wi0HEX+qYsJS0tORCXc7uTWuwYQ9pvFEqWAkOAnGoJzUpWXkEh/9RMIHDl2+JKmzCeaWU0bQ0zhmslyylLUicpJYowgKOIFmU7aglq7QDPC5WxzpJNQsZ7NZsakYRVSQo50fNyfqkFkSZaVtRxmflEEy8EWeWEoAbDTsO2UB7hvQTLVgCQ2Eks9DsHNYU7TS1MefUXLShjs/C1nnKClFSSCCQDQ+WnlFriD7OETpbWZeBQLsqoPR8x74gt8wIKSnt84IyL0JT4ko1ZqnaCY56dpcCeaE3JSgznt6cGWhKmVLWAGchLJ2LEONHfrAu13dgphNDUEu9KEUBjsdl4pKuUoOJswKeeghI4llSZalTJywCrJCQCSdwDTzIboYbjTe3ALvSj9fKEWz2BSyVYQlAd1rUEpT5qNewcxeXabLIbwyZqiC6lAhAGrIcLUScg4pqRAa9rakqAlpwIck1KiS1HVme1BX1qSZWMKdVUgNQVzfLVgD61yg8YJCeXqpT2XBq2WszgkEME5AUAoXAAYAVOkeJEkAVGbs/y6/rHspbIt8/0iu3Nid+8EFCScg02I+Y/eI1TQCwLFq9e/r8o2qcSypjl6UbIUZhkGDDtGxKSa5N2iizcqYVFmfZ/rKJDa2AYkHU/R2+tYqm2s6WcVbz38ohSry6VL9IlEstiY4zYRN99ShLAAk5qIr2Gw7QPm2jTTf0+vOKq7QH3Hzimiai7abwdRUCchn2rFe0WxSs8+kRypalg4QGTU1A+J+EWrru8TfEcKXhQCkS9VEihKtg+WvaIVuwcHWWAr9ZmLlluoLUJaVY5mZOSEtmHqVGrUYQ03HJB5RZ1JBpVLu75kU3FelYv8G3H4eOXMQEzVFRqxdIYaPQPk9Iv8BFFeQMqyiSJSkBgXBB7EjI12ftvB6z3kwaY7NRqU2J2gnM4fSJZQcSkupbsCUDFUUq4UXDDIwu3nMQAAhWJH9X5Qa0B36QKaY1h0Su9mVL/liZJVMQA49WFD8XhOhoQsqOFLiW4CtQev7QDttiKJhSaBy1NNx0gkaFckWt+SphjI9NGRoEdgXYCSC40J2b0prAfiK6SqWFy1mhAShLfiEsEBwxYq5sVRqIs2e9Z5wl1DxQwSqSwRU1AxChbFXOsUbwsNrXNTKKkrTXAQGFQ5BYkgsDrRO2sUot1T/YK4ySu1+5S4atEz7wQcE2XJNVEgJNDkrMhnLipYQwT7F4qFTAUK8RJKZKUFPhEkMxUXUshLEmrqU2bQq2y6bTIZAlpOJ6BXtVcks1CI1a+JD4ICwlKgnAilHU2IkaEDX3CNXsDfJVt95g2sABkoZJADNRm957d3MCrRZFJmEJJKj/SdNEjfMQYuvhOYtEpYIHiL5sVClGfiEk7Alu28TyrAifOQkOA5OIZgBy9N99IA9p/kZXyx16Ga6LAlFnSk8oSSub/cQXLvsQgeUB/u8us1M0lblSsTcxzIDZHNs4s3tKXLSqVLOFJAIA2cqIHuHrA3hy4RMtCMQ/DSQVVy2fzHvgM/k+To4pLHFKrGdlYQFA+zzdAQSfPKL1w2AS7RJLg40kn3frEN4zg00g7Jfqf2+MV7vvbwJiJloOFkgJSRzNmDh9oA5uwEVni+24oDjknl1P8A3YfbfZHNKa+cL9ovwyFeHKleL/UMWFKD/cs8oPTOAl9cbz5hOACTJphUsELVvQH9NOsKdt4kmzOUnCKsBqNPMgxnFg+PyM5eqa2QR/x+fJmTFLtJnTeYIS6sKCcqPhoCGgRarxXNJKlEk+1iqT3P6MIrpSzk679Y0pb0RU67fX6Q6o0c+U2zaksHr9axGJ5YgEjEz+Tt2ziZKKOSXFenUt5ZRUnIUQ9cIYE+rZdjFmCO0TzhpX9OnrEfjA7l/r6Eadn28ohzoHrEIW5c4lqmlA+gd6bVJPnEE+2uQlPn1jx4dCXf5fVY0gIEujiaVEGlMDDLqS47RCz1ZLUEqdaQpgWDOO7DPzjyJjl9cgBV/SIko29fjBu6OHlTgSCEpD1NMR2FKxTaW7NRhKbpAqbJJJGqRV9TtsIilSylBXyjCoCu5cj3A5w2zrtQQZEsl0vzGhUo6kaBxlClbZAAarJox+LfWcZU0+AmTC4cmS5QUUgOUgAndyA+dO3SDVmvPwpKUhbMTUAHeheBtksMxYKZacRCSSEglgGDlogMxWtQfPbI+nrG6A8DhdfGEuW2JJKkmhQc0s3NucQxebUi/N41lrKFS0BU5KlFJWcJS4LklSiKpzFHaOeoO9NPr3HziRUpS8ZAAAqxqXdhl8eo3ESyHRL/AONAhWBZxqSGIlL5QWqFUAUMjrSjUhQXe+Mq5AAogqBJPn7z5GBsuWVgUr7J7jL1yi5ZbMzFqag67v5V8ozKSXJuMW+BwskyWEScLMp1KVkxY8rdKjakeb5u2StIWX9vBy7FOJj0f4wX4C4ekWlS5E4rSWxylAsae0NjRlf7oBWlZs6yBzSwpRSf6q5vAI7y1Dc2u2sf6kKOHZCwFBJD1ZlCNwYs93eIkLVNIKg7AfvGQe2K0hvnWqWshK3GFIWSQCRolRcEO4pn+aNy/bxGWtYSKlISa6qCXJLUDAPmwjn963smQr8CVOlJXUpmoCcKgMIbVTFlO5rvDdwzf8tFmXPUp0pBKty2gTifESw6nvBUwLAvGVpljEqcwC2KElNeYGjM4OaiCxyGkI67ime3hK0S0rmYTQpQKkl3DgAQzcRylzL0lIWoNLwzpmfKtQBVicMVABKQAGYJGhcvMswMq0LVTGhYGIOwYlyNcstS+0R7mokNmmY5CPDDlcosjMmrKfokMnqVAawI4fsdFKyxANvhxD4s3rGuHLSmVITRpiiVAs4SkJJdROWAJUoJ1KknYwS4dkTSDNUKFkh6DSvYMIVyujodPHUypxrImFCVygXHKoJzANQaZsxHnFrgG7FfdzMXy4lKONRoEAUJ6Pii9a56UnGtWGWkMVbkOWG6joN4FSOJl2ghISmXIQfZNNaO/tKLE0HuESCb5JnkoPbkOzb0TLSoygw/9RQdZJzKUmiHBd6ns8LihLQPFm4gtWRXzTFHdjUf5i3QVePFtvsrWycKuYMCDhNRQdSxY9mZ4oS5QnqxzZ6AolsJJcbMADBOeRNv0QW29FzmxUagAyFdHzfN4jonqfr6aN28oQrDKJXniUsFId25U5+u8RSQAoKKCoOHYtT4CnxjaoG7PS5m++UZLOEYjmdNWj1bJIABSSH3319zekQSpCljlFBqfiXOVI0yqLs9sLqKsnIbLauVR8oGTbT+GwAzOlR/qzaJLHZlrJOSSCOY75NEV42Qyl4CCG0rGLNUUlJJ1JjZ29Y9qWAKQ0cK8FferNMmg8yVHCNFUFN6vGZSUeTUYOTpCqZFQkAlRyAD9u5g3JuBS28NICkpBWCFPQc2VWDEuwbLOGe5vsztptCOXw6keICOQEGoZ6ig6++PfHqhImeDLmeIUp5ylkpJ1BAzNHNSHOQZhjuqtg8MFyqTBcrhuUg4gVrJaqmAVrRObPofMQRuRSUreYKA0gTZr1nKrgLMamK9kvLxJgrufQPCMtc27O5j7OJLSNF5XOy/HlkF3qISzYfEtqcScScQUsFwCHcpJzAOTwxXXfnhkhZ/DUag6E6jz0P87vBAlzQsAMWBO2x+UDwOePLolw+AXUwjkhqXgabtKZElM1LnnUlIKUBk4jgQAhLhQShKSa4s845vxKVzV+H4SZfPMUlCMgSwOdTkDSlcs46Jc6BaJMxKlTJaElIdJAJNXZRcgOkhwxqWNBCfxbYpMkvKSmWaBIqVFQDLBJJcDcPnnHaW8TgSjUmhSsVnBPOCwLKbUbjq0WLRKCJvIolOBgsBiXGoI9rCa7tTSCF02Qk5hpjj13f3RParCUjEQSRykJ9oGpTTbECO1IUeVaqDrF8bB0mUMaVH2ZoKVUqlYo/Q6+cGTY1UIS5JANMi/N16/wCrpFezWTxUlBSU4gML1/ES7f7gCPSDt0TvEQkkc2SuihQf7hSF8kg2PY9XfZ3QrDiStmxAl8JBA7M5SfOAtlQ6loW6QAEsNCNnhslJCFYq1oc6g0PyPSu8CuK7IZX4qapNFenIr1NYvDO2TIlQNTxb4YweGs4aPiIfekZAWQlRSC5+vOMh/uMT0IrkJxjxKYiA5BZtfZLs+3pD9c/2fSZn/mZgFHlgYeZ6OFJcFxQHbvCxw6mWicPFSVuMmxMBVyDzOQKBLmjNHTLnvOWZaUWiYAqYnxQErcYdMKgeYjDQByXFCxjUQbEezWYybymyipcyUF+F4iqkrSgLwFQo7v6O2cEeJr5SiWZYIKlgoZ/ysSpXb8v+7eDPFKzMVLRJlnxVzfFBmJKQgpwlSyaOtgARUgLLwPkcLm1yVh8HO4WsewEnCHAzcBZIcVPSIaQC4cSLQUyAglyAGFcwpXWuH0SNo6BxDbpElSJKU41y0/8ATHsgsKr0YbEgV1irddikWJKkyhzAYpk5aatmEjYFnYHvWE68LcVks4SSTU1USc1bmvaAPFeTUw/eahpRviG+zNWAfxFB2UfZR0QMh6aaQBIJDFRMWlPGp0kIGJWZyGvftBuACTZWFmB6dffTrGzPUo4k8opzZOWYmm/TeMFnxcyyw+vdHicpmr236RKI9uD0aEJSCVKNDqdIltE5PImWCBhTirQr/MTuHYxUXV3rRz22iBdrKQ6c6ZadotFFu2TgzGoGcELjvSXJEtRVLxKxKVQKIfDhSQqgbPephdVMKhXWpNc6n1jUiWnGnEcIJDqAcioq0U9yJ0Od6W2UJZVhLEsFUAJCSxNACSzsITrfeK5xSS+FIZIJdg7lvMx4RZytnJKlUQADU0YDYZV7Q12O45diSlc/8SeQ/hgghGzncj61jCVG95bIg4I4QVaZ4VMlvLTUucI7HpmdPlHRpHEV1XQvw0HxJs1QfA2BFWZ8mHmYSx48xONKcCSzJSWBYAOxPQV8hSBU7hj7xMxLCk4WDE4R1anvgMnqY52nGKX/AIdh4y43EmyqWCwI0NS/WOG2S9jNmSsIdRORzo75eUNt5WSTMQiXOmDCGADkFTNsXLwWuWxWOzqZHhpXQ4QKjXmUQSMxU7wtj1xi3PdjDhHUlj2j5PCLtWZRJlnERkBrChJuC0SZmMS1VcF8g+b/AFtHXbu4qwOFyxhGoq/oajSCt3cQWC2MkYMR/KoMfQxnHGcd5GsuZPxsvRwW9rKxJwqD5uaPq3pEUm++XCt6ApHXZ+0fQVu+z2yzP+2n0hK4k+zyTJGISA24f+ImWehXOL/JMUo5XUJV9mA/s/vXxbP4bkrSSC5zIKlJfoQoZVdJgbxrdkwSlKdGBChX8yuZQSkZ0S6n6v3i7ZbCLOoTUsEqmIQoNRjRJI6KavWCvF1jK5KlOkIEpTBRw8wBoAfacUcfw70+ZZY7CXV4HhkrYn8No8RKgNMun0YPTLsThZKUscgKMWyT1o4HeEW67zmSmUhhiFHDj01Dx0W7bR4yELbBiClOTkcmBFCCQWP0Fc2Nxnq8GsWRSjXko2KyFQdihS+YAtyqB6f3AepiwmT4c52ZE4ZbLH709It2NDFSQFDAaFX5mCag6uGfqDFqfdqVJFCS2JJZ2Izqci2vaFvIRmsBzyOvfX66xDMs6VpVLW5BSQA+aauO4rXYCJ/GdLmhyV0IyPY/OIDOxALQz+0Nuz9cu7RuOxliWuxKkkyzJXMw0xpIZQzB9G83jcO0kBYCgQyqimXTI5ZeUZDazfYD20c+4Wbx0ukONTlTNVNG+MX7vXOROXM8PCozHw+Gac2MBIbMUIS2w1iThawqmo/8POEiaCUrKjidJYJKUYHHtBL4hvoYMz7DOsMyV4i0z0q5vE9kylFswSygtRpryvDy9ipJOvTxLzsy0EqC0zSpOXIrmxtpQlt8IESWK+1omLSVFySpSMwAVqYNs2Eeb0hXuvwFzJ04eKFFeEKSopDMhwljvizcAAUFIq2+cqXMStnHhlC17rJUrzqAfMRh8hY8A628TTptoUpaiBiV+H+UaM24A90GEWkKSGMK168yvEFMRZX+bN/MEHu8XLltVGjSAjJZrGpblHtMw76Z9YFomKXzGoAFTUnLTWLMi+JiAsJw4FpKFE5jdjmKOH75wPFpJDJ7PGKd2wjkqSLK1KJCRVRoB9dvKKki2TAtKTzOSMJDkDViatR2jDZyHUFFx3byism2FChMRmKdwQQfdWNfgGE3QpKwlSgGKhoHY76aQKxR4W7Al6inUfpGluGqMnoxiL2WanTswKB3+Eekyzh0OLEKvQDC5i3ZbHimo5eUYcQBcgbqbcBydHgnLko8RQmpSEpbAovRLsAa0NPOMuVG4Y3J0R3fLRLlmZaGAw4ZYPtElw4FXBq9CGDQduRQtCjMJdAqSoFlHQOfWIZxZRwiUtWEFiUkYdGBOUErMieUgrwIbIA0AyBYU21hXJNyVI6eDBHG9U3se7bNxewXApsBn5nygWm6hPWxWoy05kJIqXLBRcPnU5QWsGETCQla1VZSqAkVJD0YDPJ3AYuYLyLIHwqQoqUQQ2HnIAqEjlAYivXUtExY6RefPqYkTOEphmTBZVhSUgKSo0JCnYBQdJbUg5iPVl4NtCZxxWhCFJSChYCiFEsliCAfZzoc9aw8WhM5BGJDIL8p2oGUUjQAnE5dvWsJ0vF+VancjFzfCoYPQCg7QzVCWq/IvWO81y0zUKkqEw/0jGlKuYOKcqDhdicgSHeLX+DIWnxFFSUksMOb0wkZUY5jY7xRtdtmffFLSvAlaUKLhgAH5VPsQWNGfMwWsvEKeZCkFScJS+JiS5LtkC503NYzJRSthMepyoceALznIUiV45nyiD7Q5kMzczuoF4dr4tOBOTgxy3h/iRFnnIKUHC7FhUjfvrrHVJ0xM2UCmoUHD/vCblcJRTNZsejJGTWxzO+LKmZjlUSJgIAFGVmDTKsB7ClU9Mpf5kpVLmB9aHXQmvqA1TB3iO4J6V4khOdGNYS0z50qavww0yroXQTElyR0IqQobneF+iyaJOLOh1uOOXEpR3oX79s6JM9KJRCkLUSUGgRMCsKmeoSogkZU7Rc4fv1UlZQssgqoNEKNRnpufjCtfNoJmqUUlHM4SXLdHPnEImHN46s4KapnBjJxdnY5NqSoHDqXG2L8yfdFqwWoMwzqpL96j5ekcnsN+lKgQeZs1HIivoWZoII4oUnApJBb2knXTM1dvrZB9NJPYcWaMkPV4WgIJUPZPwO/aI504JTiFEiikjIaONqN6CFq18SiYDo9Rl0cehfvENj4hSOVRoRhPbQ+WXkIixSa4I5RCk48xaYpPQAN9HPzjIATb1wkhwW3MZBe2yao+zOFpivvEsoClh+ZIzUj86RvyvT5x1Him6vvNlUMQGYBUcNSAQTiFOagGynjnn2eSiZ+M/lFT1NT/wATDHOvMz3mgnw1K5E6MGDtuqtdsMdBcCK5Fjhy1gSPDVy4FqSQ+agCSW6Bz/pHSK1+YlymGp03z8xT3RV4uBM1Cg2FTnICoYEvmSQQexG0FLHLBUgMcIAp8fnA5Og8N00ALsu1c6XMDFmBSSM1glh/yS/WBllnlBOn1lD/ACJaWAA5QrCQGzGJa2IrmreheE/iGytMMwZK9ph7KtfI77xdgXHYJWeY6HJFP5inJn8ygBQEnvs/vitdk5+UmLpFXTmzdP5/WLMkc60EvV/r94pCaQrKmkSKtHiLSkJrV601c1y09ItSLoM48tEhgVFiHqSzfvFNpGlFt0iSwXeqccUskl3PTYADXtoIJzLIiSllB5oASE54dSW6bnbKLt03fLsyCorKlsSQP6QHBSHZ3gBxnJedLVJScM9ImJWkkhZUBiFKApViBGY1gKnqk0OPD28an5JbOk+K4LKJBJFHqXy6QYttlClgAO9N3rSneB3DF0+DNULQThFXFcQZwEvudTlU6Q7We5ArApIwUcJqaVGZL/xEb3pFQh8bkA7BcErEVYXIzDOaFmIyAhms90pXOllklKsTjGRUVYJdjQEV7axdRdS0KJAxDCSS4oDXlJHMAwzfKAd5XnIQUvyKBBSpCiOboM1OcLioO0aULdsqWRJUhjtF0romWpSUHLNykswZ8xtoxrF+VdiZKEzELyAKqkuSQaZHMMxA3Id2AWi4rTNkpnTbSZctyoSw+JQy5lA0KsLlKQpgQ5qYXRflqSoy56QmUgDDNGRl4uVWFzQUBw+y4cB4KkhdtjJe/EkyarClTJLnCOUGrn2WdxmTuWhWtV6BSvw2xEM6asBQEHsXpRyYuX1bZcsJlpUylsSGGKpo7mhZj2OlIWZtqlmYl5ZSQoAkE5JzDCla10gc5+ENYYUtUlsXLZZwn/qLbSv1X63gxw7cC7VMEqQA7OVq9lI1Jap7awqzl+IwXiJFUnMHR3fPJ4YeAbxm2WapUohlMCBVq6pVX0hSUZVuPLJDdQX4v2deuvgeTZUYm8WaBVat+ichAG9L7moXQnOr5N8o8T/tDnkKSEy1kCoqk9waiE6136qYXIOJQqDodoXy4dUk4rYmCTTfddsI3zxHNJz5R8dYjsd+oUCJrOMnH0xgJbp+Tny3fL60hevNZRNDFTUJPno2gga6WMntsNPqO2uNifjuyS1rE2SXxBlgVYhmhUwMGbWGRdmKsYJZxiH9w1HkW9YWp4IJBpHVxXppuzh9VWttKjyqN42jzijIMKnsWg7mPIWerxomPSLOpXsg99PU0iEPBUY3E33NWq0ev6CMiUQ6HwIn/wAN3mIfr7GfqfUwQkoAswADMpbNoylN6MPSMjIJDg15FTi7/pSO/wD9RF26TyE/+2r/AIxqMgEuRiHkjuNX4CegH/6RRmB/EetVD3RuMiSM4/8AoW7Pn5QQlzDUOW2jIyNAVyWbFLHiyqCoIPUYmIO4akFWbxGpzEU7mMjIxPwMYPJVKy8upqK9e8MV3JAQgAUbE2jldT3O8ajIFLka8BG1Sh4aqDJWnSGFBaUlqc4EZGRvGAy8BJKz93XU5LH/AMYRLnkJXb1YkhTOA4Bb8NB16l41GQdCjG6+ln8UOWTgA6AqqBsDrCqVEyZj1/DXn3jIyNS4Nw+oX7TIT92SvCMfiIGJg7bPm0D1a+vuVGRkc+HJ18n0BS7kjwVhqYVH0S498XrgFEHUjPs7RkZBXwJvkMSkBlFhQFulU5RTmqJSp684FdmNI1GQOPkP6ILen8F9XTXXWBd/+wr/ACiMjIHD6gs/pZXniiP9PwUT76wCvMfXmf0HpGRkOYzndT9QJVGPGRkEFAvdcoEOQH7RuSXWXq2T94yMjSIEQkbRkZGRowf/2Q=="/>
          <p:cNvSpPr>
            <a:spLocks noChangeAspect="1" noChangeArrowheads="1"/>
          </p:cNvSpPr>
          <p:nvPr/>
        </p:nvSpPr>
        <p:spPr bwMode="auto">
          <a:xfrm>
            <a:off x="63500" y="-8937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RkYGBgXGB0dHRkdIBwaGhobGhwZHyceHBwjHBgaHy8gIycpLCwsFx4xNTAqNSYrLCkBCQoKDgwOGg8PGiwlHyQsLCwsLCwsLSwpLSksLCwsLCwsLCwsLCwsLCwsKSwsLCwsKSwsLCwsKSwsLCwsLCwsLP/AABEIAMIBAwMBIgACEQEDEQH/xAAcAAACAgMBAQAAAAAAAAAAAAAFBgMEAAEHAgj/xABCEAABAgMGBAMFBwIFAgcAAAABAhEAAyEEBRIxQVEGImFxE4GRMqGxwfAHFCNC0eHxUmIVcoKSsjNDJERTY6LCw//EABoBAAIDAQEAAAAAAAAAAAAAAAMEAAECBQb/xAAtEQACAgEDBAEDAwQDAAAAAAAAAQIRAxIhMQQTQVEiMmFxgZGxFCOh8BXB4f/aAAwDAQACEQMRAD8AXuH2C0jqIpXjayJh7mLV2LwkFnasDr0mkzCGq5b3xyMavIzvZNsdI7NwxaxarHIWS6kjAruk4X9wPnEnEKcKWOkIX2YXpMRakyQXQsupJo394fTIR0XjOQ4JFWofdCufDpv8mcM6yRXjcQbVNz0aseEzTMs6jq0ST7MVYwNaRHd9hWhCkqT84wovTdcMecknXs5sVMWUPMecaTd4JojzL+sX76sqZSykEa098DisEucR8478XatHnZLdxZJ/h0tKVKUobZa/T+kN32VWVJvGWpDskEuRnp84A3f4JHPiIFaqAHuHU++Hr7N7XK+8kpQACkhJxklwxOYgfUJ9pl4UtaCv28WkGzyN/FP/ABMcYl0UWfz3jqn2pXgFyEkAKZZzd8qNlCRcFqZWPBimHdiB669Yz00tWO2ay49MlH7Fe77EnxVfeElMpqrlpfBShOGrEajbvBscGoHNKtCFA5A4wW0cYfXKJbZbJkwKeoIYgBRLNliNANadYFz+JsamGIv/AFKISB5CDmVBJ3Z6k3e6lIJAKa4iaEdOzGg6RPab0ny0iSDKmggBC6Es2Tg56VilZb0W+CUpGJRphfuc6xHLsk0zPEWTjcPiGe1W0jL+5tRfhnRrploQiQqaVLWkYThWWz13jr1kUChJGTCOHSLQoSpT4nd6D9o69YbyAlIc5gQnGccU7f3/AJC54SlFf74OQz5Qtk9UzCkeHMVQfmZR9qusbttvmIBSEy5aTSgSn3nm98TzgLPMmoCc5ijmMiXHxgNxCsz5apYSlKgQpL1c1oX3DtFQztP7DU+mUl9wNf14pmDwxNqxFCSBXJ9Yq2C+ghIRgDI/McJfyOkBVLIcFKH7s3vitMnHU+kdBOzlSSTDN4XygggJSXy5AIHWS34cwT2ivZrHMmF0pUrqBT1ygtdViShbzgCNQ/6RJNpXRmK1Oro0L5K0lIQpiKuqjdo8yrROSkpCSX6+6CltFmSHs/jA1fxMLeTV9YislomLaWGOMgAEBgSwBGr/AKxSlcbao24KLpO2eZV2TRLxzEkBTEOdInN7KT7OkOX2lWUSjLlozShI9AAI5/KmFaSSMJQQFMK1yLaVo/UQPBJzjqYTqEo1FehuuuXNtUtRQp1y80pLOk1BGriBybFPlYjgUSdGL+ecQ8I3591tIUqqDyrbZ86bR168r1kpQmbQoU1YUz9RkwSaq0+BjFhx54p8PycF8Ba55C0YGqQxD+seb7vMN4aGO6tugIh6+0e3ySAZSRjKWCk9Y59LsAQl1h1nIaAbmHcGTuQUmJ58fbnpQKCOhjIKlB3PlGQYAdJRw8yc5gBZ6CvSjaxsXDKUohipmJJagqwepq/eg87Uu/VlHLKmK6qAHqS0ZJlT1AlRRLCi9OZR+AoKa5CEYQXg6s5vyS8H3nJl2uaslKfDQQSo5qcUcn4dY6D99TaLOpYY4k4qMah3+EcRvS7peNbTCtQqUsFOdWwBn6dax03gOYmWhMsKJSQWBfVtx9PAM2LTv7ZaerfygFMtakrJZRTsIqW3xXxBLJLO+28Oy7BiCgHOepgCJw8U2eYwo4/d4UpxjydFSUnwcw4psbFy7gsW20MAFn/OfKOu8ScPS0c6/YNCXYP1aFoWGzBQYJ1dLqW+Ta6N746/Tv4UcfqYPuX7ESUFqolCjDhwJZJsm0ylqKkpqShjkQUuXyFc+kF5cpB5ESGGpAwP3Ir5EiDEmz+FKBwhOJSaDM9/5i+oa7bXvYz02J9xN+NwZxVw/OnILB+bEn684VrNwtaFGoIwmoJb3ax06wXomZVR8o9Xxa0y0cssLJ8j/Mc+OZYUoI6PY7rc5CoLJKSyfDyzK9fWAV7XSlcxgAhIqAzE9dmgqq+yuYtKUBJRvVzrESrepTk56FoeWS0LvClwLlvly5aQlAIXriZwPLrE1hvZZZClKI3BNI835LSSlQJJyV5fzFWzAg0BOlIKlcROU5LIOHD8pdqnSZCJiziVXPLMn0js/EFolyJSUhKXDNTKOe/YkiV400qZM3CkICjU1OLD6CkScZfaFImziiWiYcCikroxIJFGej6wnlxScXp8uv0DxyKU1q4RHxxK8WR95lJCiFALTs3brQ9xCZMtcmdMWSJrpaiWAxagk1p8oPcP8ZeFPUhctPgTS6iakE6107D4QP4z4VVKX4qZpMtZdLh0hxk4pr0isKUZaJ/oEy5JaLgU59hlzHWiXLE3QrIOLviND/czbtnC6GkLX4kgiY59puXI0H1nEosuA4goF1h0ilGrQfPeCsu1ifyzUHCKIUlguX/lP5k19k+RGcObw/AnSyc7P+QMqYtSalgHbKhJeo/WNJW77v69YML4VmHmlnxUa+G5UB/cg8w+HUxHJ4fmFRSmRMJOToPyoPWNd2HsH2pragVImjCSMy+eh8u0NXAN1ldqE1aWlSfxCTlqwHn8IuXXwJPV7SRKS7nImufb1iO/5syzIElJCZQ1ckq6qhXLnjkXbg92N4umlD+5JcHjjC9fvM8qBwsS3Udf4hYnSw+LVm31fWPeFc32ATXMhhpqYu4lKSJIKRioUykArPcl1D3NDOGOiKiAzS1uwQu1CtabftEqOKZvheCkkpzZi/7RctlyosvMplKIAwnmIU5/iu0UllwMtCWSwdtu8blBS5AxnKPDIzaFFqHoO+seTILurN/Z37nTtEoGoo0SGUEB1ah+0WklwZbb5KyrI9XjI9t38oyJZKHq77ZSvqo/rHqdfWJKkiYApiE7A6PtCTddrxTOYk1bOLU2YELqQDn829/uhWUWpbHShKMopsYLtSUS0ywpxUqSQkseqhUw68L3bhV4mEJSAwIDOf2jncuzJnFOAs1VER1K1WnwbvswSz+GKnfUl+sJZnOS2GlGMWkvISm3mlALB6sAISL1lIMxcwpKpiz2ASM6v0+MV7Rf66lCkKVkGr8H+MD7XxAopZZdRI9nlYd1xeHG3yiTcY/SxzuK8Zc9HhqTUU5hAW/rhMhYP5S4BAAYOHBJ17NqYXbDe6wFYZYAGuIk6jfcQ43FxNJtcsSrThqwB0J0DnUQbfC9S4BN9xIW0X7JklgnEsk5Ae9WcSXteJmJRo1ab6NFPijhc2WacCCULJKFUbUtnmKloCrvbEEguls32i8kJZWpLgJDNixRafIXuJQK0pqGoT6frDNfdrSiUSmje8xzOfey0P4bhi7jM+THbSI130uakBpqy1Sou1XcbVOcU+jcp6mwS66EY0lYRu1XtzFkhRUwcU8yY8Wu+JYOEF3D8pDUbM6QImSZimxqIAFASVUHenyjVnSATkRQAqp1y76Q2sMUKf1c2qL7CYQAgk9T7zsKa9Y2QolYRyjqFAEs1KMB1PWKyl0VzHLCyRnpkM6mPKascQD9TQj3uIIlQBy1O2EpklQwlJCj+ZKagUzHUmpHWkZgUoDJIoaUzqK9vnEVlQQQQomuhJDhsvUdaxZ+7KUkMMJdtgew2Ox0MRlplOUMKQFGqQzsS+x/aGnhziYJSbPaEmZIVQFQfC/vb9abQupwpxOUljhzDZA+17OrUrnFywJKpfLiKAcOIulGdA5DlqD2TlAsmFTVMJjyuD2L3EPDAk/iSVJ8JRd6lsvJoATAT/3BhFSTQeT1PkPSGi7pqk4pftIPtINAKBi6zQtsIH3nw3KxOlQUGJKQp1A1zxAgh2y9YzCUorTk/c1OCk7x/sD7MSnmStWJNXQ9NPa08hpDZY+MLTLAxYSkZlZKieuKmdIXbIi0YWQkKY5MAcqwVuyxYg1pkFIH5i4fszPlAsssTVtWGxwyXV1/AUsX2keIgY04SQHAqx1G+bxe+5C1JJYEH+oD3PAGdNu+yuUoKl5hP8n5QQm2hfhpmTuXE+GUmhZnAOpVkGApiAqS0LY8PclcE1+RqXUdqFTaf4KtruVEofiVJILAmiM3LEaCF29r5KEBNnGBCg5KaGYWBw0LgVD6k073b24gqtyCWGICqU1FNCrsTkdIXp16FbHb8x9rKgduUMKJEdZbHGk7Zs2JRAmTFNiFAc0t+X3abxqSMQIFBmTTsMh7o2ZqSwCnDEfT/VY9BYTQRGRL2aMtxSpJA65xDbJZUttSan9IJrlYE4hmWau+sC/GKFgj2kl65ecCbdOgqUU1q4Ks3lJBLEUaMh6TKuueBNmjDMUBiTWhFNOzxkK/1iXMXY4+g9SVCNYbCoKCioAg1q+WVA+zQSnyUO6isq2SlPxJ97RQlTMLlJIO5AYjYAih849S5xy32/aG5RbdicMiUdIYsV4KSSJSCnfGcTgV/pSBFpVqmTARNLsGFQwGbDD9esUbNIWnmqG1p8Ir2+8VKWSpTqNVE1J84XcdT+I53HFfMu2m+1klgC55q0PYIyDNrnA2fKxklgK7s31tEgRLpzKbNq+6sWLysYShCkElKxlsetfpoIpVUQco6k5GrstaEhQDKLPXKm5/SKk62TCrEVAbMKJ6JFBnpGWE8xDuCIhnkvzV77F2bp+kaSVuzE5PQq2Oh8PcXy58oWa2ATUEAORUHfy0aB3Fn2drl/j2d50nN05o7pT0evXKE+yzi/L+1N/SH3hHi2ZJLFQKXYpL9X+EKThPA9ePjyg8dHUKnyc8WCmgDNTV/fEkqUqrOehoBTI+kdxt3CljvFONA8Kd/Uij9xkYSr6+z9dndUxcvCNTi6HJPsk5F6Ud9YZxdRHIhPJgcXRz6VMBZzhDZF6axYRZVZEJ/wBwL+hb1MM82TY/DUMSAsuoBNcg7ZCnQaiBkuQErQZJUUqFQ5BBGZcM4cgN0hqgAPlJKXTil4hVmKlDMgkhg8eFWJKSFKKi6nVkwJq4GWlX3hpVOBOHwjjYv7OhAc1chzmd4k8Nf5pQIP8Acx1yoYuigEbctwlCCl6gBwoigNScsukS2a7FrNVBANDmo13JDegEE+TDImBEwkTFS2YOyuVSDU1xJBpp3ia8goKaW2LDiwMSUg6nrprXKL0l2wJe90GzF3PNUKLVAbFU8wzG0E7ltajLYkBiSFK0dv8Ab7ooX/ajMSUzJheX7JccvZh8NouSBIWMSCFAlyVNmc+QZOdM4rYm578ACYVNMnAt7A1rmSQDQ6RqzW9C1k4KgskNo23x84gtt8KQghAWQSAK4Q2uXN8IEKteFjiAcOzwOdBMbdjBOvJQxYQUNu59Ej4xUsM20WhRCPZGZVQJJycs5JY0AgHJv1a1YJaStSqAfoYlkXlOlcuKjHEgZEnUqGZDDLZt4EsafIZ5muGGpF1YFGZixlOpSBLBBq7l1kf0jpEFvveaSSpZVMLMB+UaPtTQbncuO5lFi5oOwan6RNKsRPNTy+RoBBbSAO5FWbLJckson2QNPrSNy7AVEpTRJAJ2JDsfQnX8xghabOlKQrrR9da/W8QrssxRCkgBiOoPQ+kU5IiiZZJCBLY5ue7fTRXsoMxeEA0qX2jdpnqlEpUUqJqQzgaEfCPCLSQlsic2iW/BexNeNodTJyFB5QKmH1iRZfKPKJyQR84nCK5e5akKVhHL7jGoJ2e+UhIyjIRcp39J1owx0vkAiB9fvGYjEoRG8EPnGI1TFNmfWPJBj2UvpX0jzhpEotts9JxABWQ+Me1TiQASYhwFmcuMj/OkTSWUrJLf3EhvrLOJSZak0bsxCSK6t9fWsWLTZMSgSdKtqD7qH4xPJkyQ2JQzD4MROlA1PU5wV+6y5iQEpUgFTYsVS70JqKM+ehinHewkXcWmBSyThJcfHI5B2yHpE0iaMVH0y9+f1WCtouV6qSVAAey4BYe/LeIvu6EyphEovhcKc8p01zFIk1tuXib1fEdeEr6ARyEOnMCtO8NV52nxZWLOlYQeH7IZisaAtlflSk+8tpDpZJOCWRMaWlvzqHw3jg5sLTbT2O2pxklKX1HJL/4cxTcUkBL5jIA9NonsVkXLT4LFXi4gOUFmSokvUAuEeucHLzkylFsaiHzqH8h84r2e0oQgoQTy8wDkA9CI6GHqdMEmmxbJ0OuV2kCr1s/gKlq8PCTRQxBRKXBUGBcZBjTWCs2YSgEBQSQCCM26fpFRV/5qCE00b3wQ/wAcKkgkDLd/KDLqZLwX/wAdD2ArVK5wUqMtyHNXJZqhL10eK912rCta0vMUpLAKU2x88snGUMovOWoNgBUXYH9cuvlHq7rtkrllKkpEwUcjMbvGV1KcvkXLonGNQ/yhAvC1OvFMcqJ9lmHlF66giWCvEXL00bQwzT+FpS1c0sK6gmvm8R27hgSiCoplyy2ErOn9qQ6ldyw7wZTT3iLvDpX97ZC3eKytJKUrI3yHrFazWcFvEJybChLns5oO9YIXmkYwJR8VAdlJSzb0OeYieRZeZsJNPTJ3gjfsSu38QXIbJKSguQW1GxLOdK+6LsixZZDodov2OxqUo4kYWY9WDP5U+MSW670pGNOgYdHyI0aMOfgihRTWklIUgsasP6vPLyiwuUJacBUCSWGeflo5iKyy5bh3cO75PlUbxBOnNMGNWIFyWBoQOU9O8Uy0vZYly1qcHI6HKJrRePgJCJZBJcqLanQRDZJalvhJSkhypQ+qxBa1ITRLndRNT+kTlk4QOtLkurM1PeK0ycM39YkUok9PrKIbQQas3wgtAm0ZNmJIAH81z6Up5RApA3iETd42nEckkln6dz0izNkqVlqCkZFxNgQQCJyUggMNho9c4yK0ktkgEaEolqGuTa+VTBpUqTKqUGYQRVZZJqXZIqQzf7TnEBvsgESwEOKYU4CQTyvmWCSqoJJCqk0jWn2SynZ7EtRoGD+0rlGu/YjyMT2i5ZiDhwu7srJJ1oo0y8oKTb2IlS1TEqwSyAQoABSS45aAqVjIV5F4hVeEyd/0pMxSd1N2zq0XSJuRXZcCpxw5kVYEezWpOQegoDmdokt9mwBGJgop5iRhDZAgJNaZ9Ylk2a2Ah2llQIDAGmrl6Z7awMnXFMVMONRLnOlepJicF1ZIFy08yAFFwGpTLmZjQAfDvDjdF3LtUv2ggAjDMUcKU5gsDVRrllU5QoXfc4LnCxDlys6OXYJ/XOOicLrSuWCckgJw5to1YQ6vO4JKPk6XR9Mppyl4LfDf2a+IFGbaCwUayyFFQO6jUdjA7iy7JdmnKlywV4QC6zizA0yzhrlcQy7JKKUArmK0FQmmZ/SFIzlLWoL5lEkhR1er+pMLyypwXse6bDPuSk/p8AtdptKpYxTFJQckuUpbsKRSXd80cwIPwgtecweEkPXC36xVsyitKUlQQNSaAZ5vG4JONsPN1KkVbPIXNAoHgZbrPgmLSSQRtrDLdN8mWkApTLAJBWBjUurcuLlS+9YA8QJCp61JX4m5FKn60jMW29zTpLYFypgfKL/3NTYkuUULjTvG5cmWkZOdyflG7RaiaI5En8o126mLbb4NKKXJOFhAY0OYbONSpy5imTXLEcgBuo5AdTFqwypU1CjOmIQJeEOCXGdCciSxoHPaF622iU6koKlpdxiDAf6Xr3MGh01u2IZ+uUFUd3/gZ5t4IsaFLE+XMmOGwc7b4dP9RFNA9QqWy+5lqUVF1Vep2B/aIDLK81Z7uT0G/wDER3fJ8KZk6a5bEU+uhhtQUVSORPJPLK5Mv2BaVAF2ArnvX67CCCbxOAgE/IDzrAG1Wcy1EJLopXLPL9Hi9ZLMpYFcI03PaKaXkym/ASslrJUNTqdfWJbxsyzLYLoSDhIYdsQyziCUEyiSGUUgnPXYnWIEW9a1DEp6u2gjH3Ru/DPKbjmqHMpKAc8PMXb5/KC0pGFGCXLUXFTR3/uaPX+JSkpbECrPoD9H3xCb4SAcSizvm1OgHzJjLtl7IrW21rUgIZmGXo8Bpyk6l9MqCJ7fxGlThKSB3+jAaZeA6s7s9D6av8TBoKgU5Jl202kpDgDzz9NIFzFOzEl4ls1nXaFslNO5YPuS5+cN0rhJKJSijEpdGUzBgBUdCp26NGr8GVFvcVbFcy5hDsAS2Yf00jL7CEqEqWKJoTm6tSYYbEsSSfEqpLnuYUpi3USzuSYBCUpzbfCGMkY48aS5ZA0ai0iWlqu/lGQwKjjZriJJVMnBGdQa71USC+v8Rfs92y5aeRIUo5lQdm2BzqSK9YpW2TOSn8MjGWAxAZ0yOQLOXPxgZMvW02QhK/aAGuNn0cOBU5dYHKcq+KGo44J/Pg1eM6Wqb+KVqALgFmAL1zcnrEiuKJaWRKQooAIBTTDWjDqA+f5txF/7gi0JxzUsstlyufL6pvFK08EGSgrWSkULE1NdBmPP3RpRbW5Jz0tqNUErlvwqQcctRAOJ1Ekgh2YBhlTzOkRWjiiSEkplKUSQMRIAGqgHBLtTpFSxTEMqWlJRyliHcqAfXbKF685ZSW00AB9/ffWAwTcpWFyT0wi0HEX+qYsJS0tORCXc7uTWuwYQ9pvFEqWAkOAnGoJzUpWXkEh/9RMIHDl2+JKmzCeaWU0bQ0zhmslyylLUicpJYowgKOIFmU7aglq7QDPC5WxzpJNQsZ7NZsakYRVSQo50fNyfqkFkSZaVtRxmflEEy8EWeWEoAbDTsO2UB7hvQTLVgCQ2Eks9DsHNYU7TS1MefUXLShjs/C1nnKClFSSCCQDQ+WnlFriD7OETpbWZeBQLsqoPR8x74gt8wIKSnt84IyL0JT4ko1ZqnaCY56dpcCeaE3JSgznt6cGWhKmVLWAGchLJ2LEONHfrAu13dgphNDUEu9KEUBjsdl4pKuUoOJswKeeghI4llSZalTJywCrJCQCSdwDTzIboYbjTe3ALvSj9fKEWz2BSyVYQlAd1rUEpT5qNewcxeXabLIbwyZqiC6lAhAGrIcLUScg4pqRAa9rakqAlpwIck1KiS1HVme1BX1qSZWMKdVUgNQVzfLVgD61yg8YJCeXqpT2XBq2WszgkEME5AUAoXAAYAVOkeJEkAVGbs/y6/rHspbIt8/0iu3Nid+8EFCScg02I+Y/eI1TQCwLFq9e/r8o2qcSypjl6UbIUZhkGDDtGxKSa5N2iizcqYVFmfZ/rKJDa2AYkHU/R2+tYqm2s6WcVbz38ohSry6VL9IlEstiY4zYRN99ShLAAk5qIr2Gw7QPm2jTTf0+vOKq7QH3Hzimiai7abwdRUCchn2rFe0WxSs8+kRypalg4QGTU1A+J+EWrru8TfEcKXhQCkS9VEihKtg+WvaIVuwcHWWAr9ZmLlluoLUJaVY5mZOSEtmHqVGrUYQ03HJB5RZ1JBpVLu75kU3FelYv8G3H4eOXMQEzVFRqxdIYaPQPk9Iv8BFFeQMqyiSJSkBgXBB7EjI12ftvB6z3kwaY7NRqU2J2gnM4fSJZQcSkupbsCUDFUUq4UXDDIwu3nMQAAhWJH9X5Qa0B36QKaY1h0Su9mVL/liZJVMQA49WFD8XhOhoQsqOFLiW4CtQev7QDttiKJhSaBy1NNx0gkaFckWt+SphjI9NGRoEdgXYCSC40J2b0prAfiK6SqWFy1mhAShLfiEsEBwxYq5sVRqIs2e9Z5wl1DxQwSqSwRU1AxChbFXOsUbwsNrXNTKKkrTXAQGFQ5BYkgsDrRO2sUot1T/YK4ySu1+5S4atEz7wQcE2XJNVEgJNDkrMhnLipYQwT7F4qFTAUK8RJKZKUFPhEkMxUXUshLEmrqU2bQq2y6bTIZAlpOJ6BXtVcks1CI1a+JD4ICwlKgnAilHU2IkaEDX3CNXsDfJVt95g2sABkoZJADNRm957d3MCrRZFJmEJJKj/SdNEjfMQYuvhOYtEpYIHiL5sVClGfiEk7Alu28TyrAifOQkOA5OIZgBy9N99IA9p/kZXyx16Ga6LAlFnSk8oSSub/cQXLvsQgeUB/u8us1M0lblSsTcxzIDZHNs4s3tKXLSqVLOFJAIA2cqIHuHrA3hy4RMtCMQ/DSQVVy2fzHvgM/k+To4pLHFKrGdlYQFA+zzdAQSfPKL1w2AS7RJLg40kn3frEN4zg00g7Jfqf2+MV7vvbwJiJloOFkgJSRzNmDh9oA5uwEVni+24oDjknl1P8A3YfbfZHNKa+cL9ovwyFeHKleL/UMWFKD/cs8oPTOAl9cbz5hOACTJphUsELVvQH9NOsKdt4kmzOUnCKsBqNPMgxnFg+PyM5eqa2QR/x+fJmTFLtJnTeYIS6sKCcqPhoCGgRarxXNJKlEk+1iqT3P6MIrpSzk679Y0pb0RU67fX6Q6o0c+U2zaksHr9axGJ5YgEjEz+Tt2ziZKKOSXFenUt5ZRUnIUQ9cIYE+rZdjFmCO0TzhpX9OnrEfjA7l/r6Eadn28ohzoHrEIW5c4lqmlA+gd6bVJPnEE+2uQlPn1jx4dCXf5fVY0gIEujiaVEGlMDDLqS47RCz1ZLUEqdaQpgWDOO7DPzjyJjl9cgBV/SIko29fjBu6OHlTgSCEpD1NMR2FKxTaW7NRhKbpAqbJJJGqRV9TtsIilSylBXyjCoCu5cj3A5w2zrtQQZEsl0vzGhUo6kaBxlClbZAAarJox+LfWcZU0+AmTC4cmS5QUUgOUgAndyA+dO3SDVmvPwpKUhbMTUAHeheBtksMxYKZacRCSSEglgGDlogMxWtQfPbI+nrG6A8DhdfGEuW2JJKkmhQc0s3NucQxebUi/N41lrKFS0BU5KlFJWcJS4LklSiKpzFHaOeoO9NPr3HziRUpS8ZAAAqxqXdhl8eo3ESyHRL/AONAhWBZxqSGIlL5QWqFUAUMjrSjUhQXe+Mq5AAogqBJPn7z5GBsuWVgUr7J7jL1yi5ZbMzFqag67v5V8ozKSXJuMW+BwskyWEScLMp1KVkxY8rdKjakeb5u2StIWX9vBy7FOJj0f4wX4C4ekWlS5E4rSWxylAsae0NjRlf7oBWlZs6yBzSwpRSf6q5vAI7y1Dc2u2sf6kKOHZCwFBJD1ZlCNwYs93eIkLVNIKg7AfvGQe2K0hvnWqWshK3GFIWSQCRolRcEO4pn+aNy/bxGWtYSKlISa6qCXJLUDAPmwjn963smQr8CVOlJXUpmoCcKgMIbVTFlO5rvDdwzf8tFmXPUp0pBKty2gTifESw6nvBUwLAvGVpljEqcwC2KElNeYGjM4OaiCxyGkI67ime3hK0S0rmYTQpQKkl3DgAQzcRylzL0lIWoNLwzpmfKtQBVicMVABKQAGYJGhcvMswMq0LVTGhYGIOwYlyNcstS+0R7mokNmmY5CPDDlcosjMmrKfokMnqVAawI4fsdFKyxANvhxD4s3rGuHLSmVITRpiiVAs4SkJJdROWAJUoJ1KknYwS4dkTSDNUKFkh6DSvYMIVyujodPHUypxrImFCVygXHKoJzANQaZsxHnFrgG7FfdzMXy4lKONRoEAUJ6Pii9a56UnGtWGWkMVbkOWG6joN4FSOJl2ghISmXIQfZNNaO/tKLE0HuESCb5JnkoPbkOzb0TLSoygw/9RQdZJzKUmiHBd6ns8LihLQPFm4gtWRXzTFHdjUf5i3QVePFtvsrWycKuYMCDhNRQdSxY9mZ4oS5QnqxzZ6AolsJJcbMADBOeRNv0QW29FzmxUagAyFdHzfN4jonqfr6aN28oQrDKJXniUsFId25U5+u8RSQAoKKCoOHYtT4CnxjaoG7PS5m++UZLOEYjmdNWj1bJIABSSH3319zekQSpCljlFBqfiXOVI0yqLs9sLqKsnIbLauVR8oGTbT+GwAzOlR/qzaJLHZlrJOSSCOY75NEV42Qyl4CCG0rGLNUUlJJ1JjZ29Y9qWAKQ0cK8FferNMmg8yVHCNFUFN6vGZSUeTUYOTpCqZFQkAlRyAD9u5g3JuBS28NICkpBWCFPQc2VWDEuwbLOGe5vsztptCOXw6keICOQEGoZ6ig6++PfHqhImeDLmeIUp5ylkpJ1BAzNHNSHOQZhjuqtg8MFyqTBcrhuUg4gVrJaqmAVrRObPofMQRuRSUreYKA0gTZr1nKrgLMamK9kvLxJgrufQPCMtc27O5j7OJLSNF5XOy/HlkF3qISzYfEtqcScScQUsFwCHcpJzAOTwxXXfnhkhZ/DUag6E6jz0P87vBAlzQsAMWBO2x+UDwOePLolw+AXUwjkhqXgabtKZElM1LnnUlIKUBk4jgQAhLhQShKSa4s845vxKVzV+H4SZfPMUlCMgSwOdTkDSlcs46Jc6BaJMxKlTJaElIdJAJNXZRcgOkhwxqWNBCfxbYpMkvKSmWaBIqVFQDLBJJcDcPnnHaW8TgSjUmhSsVnBPOCwLKbUbjq0WLRKCJvIolOBgsBiXGoI9rCa7tTSCF02Qk5hpjj13f3RParCUjEQSRykJ9oGpTTbECO1IUeVaqDrF8bB0mUMaVH2ZoKVUqlYo/Q6+cGTY1UIS5JANMi/N16/wCrpFezWTxUlBSU4gML1/ES7f7gCPSDt0TvEQkkc2SuihQf7hSF8kg2PY9XfZ3QrDiStmxAl8JBA7M5SfOAtlQ6loW6QAEsNCNnhslJCFYq1oc6g0PyPSu8CuK7IZX4qapNFenIr1NYvDO2TIlQNTxb4YweGs4aPiIfekZAWQlRSC5+vOMh/uMT0IrkJxjxKYiA5BZtfZLs+3pD9c/2fSZn/mZgFHlgYeZ6OFJcFxQHbvCxw6mWicPFSVuMmxMBVyDzOQKBLmjNHTLnvOWZaUWiYAqYnxQErcYdMKgeYjDQByXFCxjUQbEezWYybymyipcyUF+F4iqkrSgLwFQo7v6O2cEeJr5SiWZYIKlgoZ/ysSpXb8v+7eDPFKzMVLRJlnxVzfFBmJKQgpwlSyaOtgARUgLLwPkcLm1yVh8HO4WsewEnCHAzcBZIcVPSIaQC4cSLQUyAglyAGFcwpXWuH0SNo6BxDbpElSJKU41y0/8ATHsgsKr0YbEgV1irddikWJKkyhzAYpk5aatmEjYFnYHvWE68LcVks4SSTU1USc1bmvaAPFeTUw/eahpRviG+zNWAfxFB2UfZR0QMh6aaQBIJDFRMWlPGp0kIGJWZyGvftBuACTZWFmB6dffTrGzPUo4k8opzZOWYmm/TeMFnxcyyw+vdHicpmr236RKI9uD0aEJSCVKNDqdIltE5PImWCBhTirQr/MTuHYxUXV3rRz22iBdrKQ6c6ZadotFFu2TgzGoGcELjvSXJEtRVLxKxKVQKIfDhSQqgbPephdVMKhXWpNc6n1jUiWnGnEcIJDqAcioq0U9yJ0Od6W2UJZVhLEsFUAJCSxNACSzsITrfeK5xSS+FIZIJdg7lvMx4RZytnJKlUQADU0YDYZV7Q12O45diSlc/8SeQ/hgghGzncj61jCVG95bIg4I4QVaZ4VMlvLTUucI7HpmdPlHRpHEV1XQvw0HxJs1QfA2BFWZ8mHmYSx48xONKcCSzJSWBYAOxPQV8hSBU7hj7xMxLCk4WDE4R1anvgMnqY52nGKX/AIdh4y43EmyqWCwI0NS/WOG2S9jNmSsIdRORzo75eUNt5WSTMQiXOmDCGADkFTNsXLwWuWxWOzqZHhpXQ4QKjXmUQSMxU7wtj1xi3PdjDhHUlj2j5PCLtWZRJlnERkBrChJuC0SZmMS1VcF8g+b/AFtHXbu4qwOFyxhGoq/oajSCt3cQWC2MkYMR/KoMfQxnHGcd5GsuZPxsvRwW9rKxJwqD5uaPq3pEUm++XCt6ApHXZ+0fQVu+z2yzP+2n0hK4k+zyTJGISA24f+ImWehXOL/JMUo5XUJV9mA/s/vXxbP4bkrSSC5zIKlJfoQoZVdJgbxrdkwSlKdGBChX8yuZQSkZ0S6n6v3i7ZbCLOoTUsEqmIQoNRjRJI6KavWCvF1jK5KlOkIEpTBRw8wBoAfacUcfw70+ZZY7CXV4HhkrYn8No8RKgNMun0YPTLsThZKUscgKMWyT1o4HeEW67zmSmUhhiFHDj01Dx0W7bR4yELbBiClOTkcmBFCCQWP0Fc2Nxnq8GsWRSjXko2KyFQdihS+YAtyqB6f3AepiwmT4c52ZE4ZbLH709It2NDFSQFDAaFX5mCag6uGfqDFqfdqVJFCS2JJZ2Izqci2vaFvIRmsBzyOvfX66xDMs6VpVLW5BSQA+aauO4rXYCJ/GdLmhyV0IyPY/OIDOxALQz+0Nuz9cu7RuOxliWuxKkkyzJXMw0xpIZQzB9G83jcO0kBYCgQyqimXTI5ZeUZDazfYD20c+4Wbx0ukONTlTNVNG+MX7vXOROXM8PCozHw+Gac2MBIbMUIS2w1iThawqmo/8POEiaCUrKjidJYJKUYHHtBL4hvoYMz7DOsMyV4i0z0q5vE9kylFswSygtRpryvDy9ipJOvTxLzsy0EqC0zSpOXIrmxtpQlt8IESWK+1omLSVFySpSMwAVqYNs2Eeb0hXuvwFzJ04eKFFeEKSopDMhwljvizcAAUFIq2+cqXMStnHhlC17rJUrzqAfMRh8hY8A628TTptoUpaiBiV+H+UaM24A90GEWkKSGMK168yvEFMRZX+bN/MEHu8XLltVGjSAjJZrGpblHtMw76Z9YFomKXzGoAFTUnLTWLMi+JiAsJw4FpKFE5jdjmKOH75wPFpJDJ7PGKd2wjkqSLK1KJCRVRoB9dvKKki2TAtKTzOSMJDkDViatR2jDZyHUFFx3byism2FChMRmKdwQQfdWNfgGE3QpKwlSgGKhoHY76aQKxR4W7Al6inUfpGluGqMnoxiL2WanTswKB3+Eekyzh0OLEKvQDC5i3ZbHimo5eUYcQBcgbqbcBydHgnLko8RQmpSEpbAovRLsAa0NPOMuVG4Y3J0R3fLRLlmZaGAw4ZYPtElw4FXBq9CGDQduRQtCjMJdAqSoFlHQOfWIZxZRwiUtWEFiUkYdGBOUErMieUgrwIbIA0AyBYU21hXJNyVI6eDBHG9U3se7bNxewXApsBn5nygWm6hPWxWoy05kJIqXLBRcPnU5QWsGETCQla1VZSqAkVJD0YDPJ3AYuYLyLIHwqQoqUQQ2HnIAqEjlAYivXUtExY6RefPqYkTOEphmTBZVhSUgKSo0JCnYBQdJbUg5iPVl4NtCZxxWhCFJSChYCiFEsliCAfZzoc9aw8WhM5BGJDIL8p2oGUUjQAnE5dvWsJ0vF+VancjFzfCoYPQCg7QzVCWq/IvWO81y0zUKkqEw/0jGlKuYOKcqDhdicgSHeLX+DIWnxFFSUksMOb0wkZUY5jY7xRtdtmffFLSvAlaUKLhgAH5VPsQWNGfMwWsvEKeZCkFScJS+JiS5LtkC503NYzJRSthMepyoceALznIUiV45nyiD7Q5kMzczuoF4dr4tOBOTgxy3h/iRFnnIKUHC7FhUjfvrrHVJ0xM2UCmoUHD/vCblcJRTNZsejJGTWxzO+LKmZjlUSJgIAFGVmDTKsB7ClU9Mpf5kpVLmB9aHXQmvqA1TB3iO4J6V4khOdGNYS0z50qavww0yroXQTElyR0IqQobneF+iyaJOLOh1uOOXEpR3oX79s6JM9KJRCkLUSUGgRMCsKmeoSogkZU7Rc4fv1UlZQssgqoNEKNRnpufjCtfNoJmqUUlHM4SXLdHPnEImHN46s4KapnBjJxdnY5NqSoHDqXG2L8yfdFqwWoMwzqpL96j5ekcnsN+lKgQeZs1HIivoWZoII4oUnApJBb2knXTM1dvrZB9NJPYcWaMkPV4WgIJUPZPwO/aI504JTiFEiikjIaONqN6CFq18SiYDo9Rl0cehfvENj4hSOVRoRhPbQ+WXkIixSa4I5RCk48xaYpPQAN9HPzjIATb1wkhwW3MZBe2yao+zOFpivvEsoClh+ZIzUj86RvyvT5x1Him6vvNlUMQGYBUcNSAQTiFOagGynjnn2eSiZ+M/lFT1NT/wATDHOvMz3mgnw1K5E6MGDtuqtdsMdBcCK5Fjhy1gSPDVy4FqSQ+agCSW6Bz/pHSK1+YlymGp03z8xT3RV4uBM1Cg2FTnICoYEvmSQQexG0FLHLBUgMcIAp8fnA5Og8N00ALsu1c6XMDFmBSSM1glh/yS/WBllnlBOn1lD/ACJaWAA5QrCQGzGJa2IrmreheE/iGytMMwZK9ph7KtfI77xdgXHYJWeY6HJFP5inJn8ygBQEnvs/vitdk5+UmLpFXTmzdP5/WLMkc60EvV/r94pCaQrKmkSKtHiLSkJrV601c1y09ItSLoM48tEhgVFiHqSzfvFNpGlFt0iSwXeqccUskl3PTYADXtoIJzLIiSllB5oASE54dSW6bnbKLt03fLsyCorKlsSQP6QHBSHZ3gBxnJedLVJScM9ImJWkkhZUBiFKApViBGY1gKnqk0OPD28an5JbOk+K4LKJBJFHqXy6QYttlClgAO9N3rSneB3DF0+DNULQThFXFcQZwEvudTlU6Q7We5ArApIwUcJqaVGZL/xEb3pFQh8bkA7BcErEVYXIzDOaFmIyAhms90pXOllklKsTjGRUVYJdjQEV7axdRdS0KJAxDCSS4oDXlJHMAwzfKAd5XnIQUvyKBBSpCiOboM1OcLioO0aULdsqWRJUhjtF0romWpSUHLNykswZ8xtoxrF+VdiZKEzELyAKqkuSQaZHMMxA3Id2AWi4rTNkpnTbSZctyoSw+JQy5lA0KsLlKQpgQ5qYXRflqSoy56QmUgDDNGRl4uVWFzQUBw+y4cB4KkhdtjJe/EkyarClTJLnCOUGrn2WdxmTuWhWtV6BSvw2xEM6asBQEHsXpRyYuX1bZcsJlpUylsSGGKpo7mhZj2OlIWZtqlmYl5ZSQoAkE5JzDCla10gc5+ENYYUtUlsXLZZwn/qLbSv1X63gxw7cC7VMEqQA7OVq9lI1Jap7awqzl+IwXiJFUnMHR3fPJ4YeAbxm2WapUohlMCBVq6pVX0hSUZVuPLJDdQX4v2deuvgeTZUYm8WaBVat+ichAG9L7moXQnOr5N8o8T/tDnkKSEy1kCoqk9waiE6136qYXIOJQqDodoXy4dUk4rYmCTTfddsI3zxHNJz5R8dYjsd+oUCJrOMnH0xgJbp+Tny3fL60hevNZRNDFTUJPno2gga6WMntsNPqO2uNifjuyS1rE2SXxBlgVYhmhUwMGbWGRdmKsYJZxiH9w1HkW9YWp4IJBpHVxXppuzh9VWttKjyqN42jzijIMKnsWg7mPIWerxomPSLOpXsg99PU0iEPBUY3E33NWq0ev6CMiUQ6HwIn/wAN3mIfr7GfqfUwQkoAswADMpbNoylN6MPSMjIJDg15FTi7/pSO/wD9RF26TyE/+2r/AIxqMgEuRiHkjuNX4CegH/6RRmB/EetVD3RuMiSM4/8AoW7Pn5QQlzDUOW2jIyNAVyWbFLHiyqCoIPUYmIO4akFWbxGpzEU7mMjIxPwMYPJVKy8upqK9e8MV3JAQgAUbE2jldT3O8ajIFLka8BG1Sh4aqDJWnSGFBaUlqc4EZGRvGAy8BJKz93XU5LH/AMYRLnkJXb1YkhTOA4Bb8NB16l41GQdCjG6+ln8UOWTgA6AqqBsDrCqVEyZj1/DXn3jIyNS4Nw+oX7TIT92SvCMfiIGJg7bPm0D1a+vuVGRkc+HJ18n0BS7kjwVhqYVH0S498XrgFEHUjPs7RkZBXwJvkMSkBlFhQFulU5RTmqJSp684FdmNI1GQOPkP6ILen8F9XTXXWBd/+wr/ACiMjIHD6gs/pZXniiP9PwUT76wCvMfXmf0HpGRkOYzndT9QJVGPGRkEFAvdcoEOQH7RuSXWXq2T94yMjSIEQkbRkZGRowf/2Q=="/>
          <p:cNvSpPr>
            <a:spLocks noChangeAspect="1" noChangeArrowheads="1"/>
          </p:cNvSpPr>
          <p:nvPr/>
        </p:nvSpPr>
        <p:spPr bwMode="auto">
          <a:xfrm>
            <a:off x="215900" y="-741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gasfireplacess.com/wp-content/uploads/2012/01/Burning-Wood.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1112"/>
            <a:ext cx="9144000" cy="68691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86215" y="1106488"/>
            <a:ext cx="8229600" cy="4906963"/>
          </a:xfrm>
          <a:prstGeom prst="rect">
            <a:avLst/>
          </a:prstGeom>
          <a:solidFill>
            <a:schemeClr val="accent6">
              <a:lumMod val="75000"/>
              <a:alpha val="77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4400" dirty="0">
              <a:solidFill>
                <a:schemeClr val="bg2"/>
              </a:solidFill>
              <a:latin typeface="Freestyle Script" pitchFamily="66" charset="0"/>
            </a:endParaRPr>
          </a:p>
        </p:txBody>
      </p:sp>
      <p:sp>
        <p:nvSpPr>
          <p:cNvPr id="6" name="TextBox 5"/>
          <p:cNvSpPr txBox="1"/>
          <p:nvPr/>
        </p:nvSpPr>
        <p:spPr>
          <a:xfrm>
            <a:off x="1325209" y="2636639"/>
            <a:ext cx="6551613" cy="1846659"/>
          </a:xfrm>
          <a:prstGeom prst="rect">
            <a:avLst/>
          </a:prstGeom>
          <a:noFill/>
          <a:ln w="76200">
            <a:solidFill>
              <a:schemeClr val="bg2">
                <a:lumMod val="90000"/>
              </a:schemeClr>
            </a:solidFill>
          </a:ln>
        </p:spPr>
        <p:txBody>
          <a:bodyPr wrap="square" rtlCol="0">
            <a:spAutoFit/>
          </a:bodyPr>
          <a:lstStyle/>
          <a:p>
            <a:pPr algn="ctr"/>
            <a:r>
              <a:rPr lang="en-US" sz="6600" dirty="0" smtClean="0">
                <a:solidFill>
                  <a:srgbClr val="663300"/>
                </a:solidFill>
                <a:latin typeface="Elephant" pitchFamily="18" charset="0"/>
              </a:rPr>
              <a:t>Primitive Fire</a:t>
            </a:r>
          </a:p>
          <a:p>
            <a:pPr algn="ctr"/>
            <a:r>
              <a:rPr lang="en-US" sz="4800" dirty="0" smtClean="0">
                <a:solidFill>
                  <a:schemeClr val="bg2"/>
                </a:solidFill>
                <a:latin typeface="Freestyle Script" pitchFamily="66" charset="0"/>
              </a:rPr>
              <a:t>BY: Mckayl Turner and Maya Casper</a:t>
            </a:r>
            <a:endParaRPr lang="en-US" sz="4800" dirty="0">
              <a:solidFill>
                <a:schemeClr val="bg2"/>
              </a:solidFill>
              <a:latin typeface="Freestyle Script" pitchFamily="66" charset="0"/>
            </a:endParaRPr>
          </a:p>
        </p:txBody>
      </p:sp>
      <p:sp>
        <p:nvSpPr>
          <p:cNvPr id="10" name="Rectangle 9"/>
          <p:cNvSpPr/>
          <p:nvPr/>
        </p:nvSpPr>
        <p:spPr>
          <a:xfrm>
            <a:off x="0" y="0"/>
            <a:ext cx="9144000" cy="68580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228600" y="228600"/>
            <a:ext cx="3505200" cy="2286000"/>
          </a:xfrm>
          <a:prstGeom prst="wedgeRectCallout">
            <a:avLst>
              <a:gd name="adj1" fmla="val 75363"/>
              <a:gd name="adj2" fmla="val 41529"/>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Then we inserted a textbox. We like to fade our text boxes slightly so you can see the background. Don’t be afraid to use cool fonts and effects on your title slide.</a:t>
            </a:r>
            <a:endParaRPr lang="en-US" dirty="0"/>
          </a:p>
        </p:txBody>
      </p:sp>
    </p:spTree>
    <p:extLst>
      <p:ext uri="{BB962C8B-B14F-4D97-AF65-F5344CB8AC3E}">
        <p14:creationId xmlns:p14="http://schemas.microsoft.com/office/powerpoint/2010/main" val="83284299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Primitive Fire</a:t>
            </a:r>
            <a:endParaRPr lang="en-US" dirty="0"/>
          </a:p>
        </p:txBody>
      </p:sp>
      <p:sp>
        <p:nvSpPr>
          <p:cNvPr id="3" name="Subtitle 2"/>
          <p:cNvSpPr>
            <a:spLocks noGrp="1"/>
          </p:cNvSpPr>
          <p:nvPr>
            <p:ph type="subTitle" idx="1"/>
          </p:nvPr>
        </p:nvSpPr>
        <p:spPr/>
        <p:txBody>
          <a:bodyPr/>
          <a:lstStyle/>
          <a:p>
            <a:r>
              <a:rPr lang="en-US" dirty="0" smtClean="0"/>
              <a:t>By: Mckayl Turner and Maya Casper</a:t>
            </a:r>
            <a:endParaRPr lang="en-US" dirty="0"/>
          </a:p>
        </p:txBody>
      </p:sp>
      <p:sp>
        <p:nvSpPr>
          <p:cNvPr id="4" name="AutoShape 2" descr="data:image/jpeg;base64,/9j/4AAQSkZJRgABAQAAAQABAAD/2wCEAAkGBhQSERUUExQWFRUWGRkYGBgXGB0dHRkdIBwaGhobGhwZHyceHBwjHBgaHy8gIycpLCwsFx4xNTAqNSYrLCkBCQoKDgwOGg8PGiwlHyQsLCwsLCwsLSwpLSksLCwsLCwsLCwsLCwsLCwsKSwsLCwsKSwsLCwsKSwsLCwsLCwsLP/AABEIAMIBAwMBIgACEQEDEQH/xAAcAAACAgMBAQAAAAAAAAAAAAAFBgMEAAEHAgj/xABCEAABAgMGBAMFBwIFAgcAAAABAhEAAyEEBRIxQVEGImFxE4GRMqGxwfAHFCNC0eHxUmIVcoKSsjNDJERTY6LCw//EABoBAAIDAQEAAAAAAAAAAAAAAAMEAAECBQb/xAAtEQACAgEDBAEDAwQDAAAAAAAAAQIRAxIhMQQTQVEiMmFxgZGxFCOh8BXB4f/aAAwDAQACEQMRAD8AXuH2C0jqIpXjayJh7mLV2LwkFnasDr0mkzCGq5b3xyMavIzvZNsdI7NwxaxarHIWS6kjAruk4X9wPnEnEKcKWOkIX2YXpMRakyQXQsupJo394fTIR0XjOQ4JFWofdCufDpv8mcM6yRXjcQbVNz0aseEzTMs6jq0ST7MVYwNaRHd9hWhCkqT84wovTdcMecknXs5sVMWUPMecaTd4JojzL+sX76sqZSykEa098DisEucR8478XatHnZLdxZJ/h0tKVKUobZa/T+kN32VWVJvGWpDskEuRnp84A3f4JHPiIFaqAHuHU++Hr7N7XK+8kpQACkhJxklwxOYgfUJ9pl4UtaCv28WkGzyN/FP/ABMcYl0UWfz3jqn2pXgFyEkAKZZzd8qNlCRcFqZWPBimHdiB669Yz00tWO2ay49MlH7Fe77EnxVfeElMpqrlpfBShOGrEajbvBscGoHNKtCFA5A4wW0cYfXKJbZbJkwKeoIYgBRLNliNANadYFz+JsamGIv/AFKISB5CDmVBJ3Z6k3e6lIJAKa4iaEdOzGg6RPab0ny0iSDKmggBC6Es2Tg56VilZb0W+CUpGJRphfuc6xHLsk0zPEWTjcPiGe1W0jL+5tRfhnRrploQiQqaVLWkYThWWz13jr1kUChJGTCOHSLQoSpT4nd6D9o69YbyAlIc5gQnGccU7f3/AJC54SlFf74OQz5Qtk9UzCkeHMVQfmZR9qusbttvmIBSEy5aTSgSn3nm98TzgLPMmoCc5ijmMiXHxgNxCsz5apYSlKgQpL1c1oX3DtFQztP7DU+mUl9wNf14pmDwxNqxFCSBXJ9Yq2C+ghIRgDI/McJfyOkBVLIcFKH7s3vitMnHU+kdBOzlSSTDN4XygggJSXy5AIHWS34cwT2ivZrHMmF0pUrqBT1ygtdViShbzgCNQ/6RJNpXRmK1Oro0L5K0lIQpiKuqjdo8yrROSkpCSX6+6CltFmSHs/jA1fxMLeTV9YislomLaWGOMgAEBgSwBGr/AKxSlcbao24KLpO2eZV2TRLxzEkBTEOdInN7KT7OkOX2lWUSjLlozShI9AAI5/KmFaSSMJQQFMK1yLaVo/UQPBJzjqYTqEo1FehuuuXNtUtRQp1y80pLOk1BGriBybFPlYjgUSdGL+ecQ8I3591tIUqqDyrbZ86bR168r1kpQmbQoU1YUz9RkwSaq0+BjFhx54p8PycF8Ba55C0YGqQxD+seb7vMN4aGO6tugIh6+0e3ySAZSRjKWCk9Y59LsAQl1h1nIaAbmHcGTuQUmJ58fbnpQKCOhjIKlB3PlGQYAdJRw8yc5gBZ6CvSjaxsXDKUohipmJJagqwepq/eg87Uu/VlHLKmK6qAHqS0ZJlT1AlRRLCi9OZR+AoKa5CEYQXg6s5vyS8H3nJl2uaslKfDQQSo5qcUcn4dY6D99TaLOpYY4k4qMah3+EcRvS7peNbTCtQqUsFOdWwBn6dax03gOYmWhMsKJSQWBfVtx9PAM2LTv7ZaerfygFMtakrJZRTsIqW3xXxBLJLO+28Oy7BiCgHOepgCJw8U2eYwo4/d4UpxjydFSUnwcw4psbFy7gsW20MAFn/OfKOu8ScPS0c6/YNCXYP1aFoWGzBQYJ1dLqW+Ta6N746/Tv4UcfqYPuX7ESUFqolCjDhwJZJsm0ylqKkpqShjkQUuXyFc+kF5cpB5ESGGpAwP3Ir5EiDEmz+FKBwhOJSaDM9/5i+oa7bXvYz02J9xN+NwZxVw/OnILB+bEn684VrNwtaFGoIwmoJb3ax06wXomZVR8o9Xxa0y0cssLJ8j/Mc+OZYUoI6PY7rc5CoLJKSyfDyzK9fWAV7XSlcxgAhIqAzE9dmgqq+yuYtKUBJRvVzrESrepTk56FoeWS0LvClwLlvly5aQlAIXriZwPLrE1hvZZZClKI3BNI835LSSlQJJyV5fzFWzAg0BOlIKlcROU5LIOHD8pdqnSZCJiziVXPLMn0js/EFolyJSUhKXDNTKOe/YkiV400qZM3CkICjU1OLD6CkScZfaFImziiWiYcCikroxIJFGej6wnlxScXp8uv0DxyKU1q4RHxxK8WR95lJCiFALTs3brQ9xCZMtcmdMWSJrpaiWAxagk1p8oPcP8ZeFPUhctPgTS6iakE6107D4QP4z4VVKX4qZpMtZdLh0hxk4pr0isKUZaJ/oEy5JaLgU59hlzHWiXLE3QrIOLviND/czbtnC6GkLX4kgiY59puXI0H1nEosuA4goF1h0ilGrQfPeCsu1ifyzUHCKIUlguX/lP5k19k+RGcObw/AnSyc7P+QMqYtSalgHbKhJeo/WNJW77v69YML4VmHmlnxUa+G5UB/cg8w+HUxHJ4fmFRSmRMJOToPyoPWNd2HsH2pragVImjCSMy+eh8u0NXAN1ldqE1aWlSfxCTlqwHn8IuXXwJPV7SRKS7nImufb1iO/5syzIElJCZQ1ckq6qhXLnjkXbg92N4umlD+5JcHjjC9fvM8qBwsS3Udf4hYnSw+LVm31fWPeFc32ATXMhhpqYu4lKSJIKRioUykArPcl1D3NDOGOiKiAzS1uwQu1CtabftEqOKZvheCkkpzZi/7RctlyosvMplKIAwnmIU5/iu0UllwMtCWSwdtu8blBS5AxnKPDIzaFFqHoO+seTILurN/Z37nTtEoGoo0SGUEB1ah+0WklwZbb5KyrI9XjI9t38oyJZKHq77ZSvqo/rHqdfWJKkiYApiE7A6PtCTddrxTOYk1bOLU2YELqQDn829/uhWUWpbHShKMopsYLtSUS0ywpxUqSQkseqhUw68L3bhV4mEJSAwIDOf2jncuzJnFOAs1VER1K1WnwbvswSz+GKnfUl+sJZnOS2GlGMWkvISm3mlALB6sAISL1lIMxcwpKpiz2ASM6v0+MV7Rf66lCkKVkGr8H+MD7XxAopZZdRI9nlYd1xeHG3yiTcY/SxzuK8Zc9HhqTUU5hAW/rhMhYP5S4BAAYOHBJ17NqYXbDe6wFYZYAGuIk6jfcQ43FxNJtcsSrThqwB0J0DnUQbfC9S4BN9xIW0X7JklgnEsk5Ae9WcSXteJmJRo1ab6NFPijhc2WacCCULJKFUbUtnmKloCrvbEEguls32i8kJZWpLgJDNixRafIXuJQK0pqGoT6frDNfdrSiUSmje8xzOfey0P4bhi7jM+THbSI130uakBpqy1Sou1XcbVOcU+jcp6mwS66EY0lYRu1XtzFkhRUwcU8yY8Wu+JYOEF3D8pDUbM6QImSZimxqIAFASVUHenyjVnSATkRQAqp1y76Q2sMUKf1c2qL7CYQAgk9T7zsKa9Y2QolYRyjqFAEs1KMB1PWKyl0VzHLCyRnpkM6mPKascQD9TQj3uIIlQBy1O2EpklQwlJCj+ZKagUzHUmpHWkZgUoDJIoaUzqK9vnEVlQQQQomuhJDhsvUdaxZ+7KUkMMJdtgew2Ox0MRlplOUMKQFGqQzsS+x/aGnhziYJSbPaEmZIVQFQfC/vb9abQupwpxOUljhzDZA+17OrUrnFywJKpfLiKAcOIulGdA5DlqD2TlAsmFTVMJjyuD2L3EPDAk/iSVJ8JRd6lsvJoATAT/3BhFSTQeT1PkPSGi7pqk4pftIPtINAKBi6zQtsIH3nw3KxOlQUGJKQp1A1zxAgh2y9YzCUorTk/c1OCk7x/sD7MSnmStWJNXQ9NPa08hpDZY+MLTLAxYSkZlZKieuKmdIXbIi0YWQkKY5MAcqwVuyxYg1pkFIH5i4fszPlAsssTVtWGxwyXV1/AUsX2keIgY04SQHAqx1G+bxe+5C1JJYEH+oD3PAGdNu+yuUoKl5hP8n5QQm2hfhpmTuXE+GUmhZnAOpVkGApiAqS0LY8PclcE1+RqXUdqFTaf4KtruVEofiVJILAmiM3LEaCF29r5KEBNnGBCg5KaGYWBw0LgVD6k073b24gqtyCWGICqU1FNCrsTkdIXp16FbHb8x9rKgduUMKJEdZbHGk7Zs2JRAmTFNiFAc0t+X3abxqSMQIFBmTTsMh7o2ZqSwCnDEfT/VY9BYTQRGRL2aMtxSpJA65xDbJZUttSan9IJrlYE4hmWau+sC/GKFgj2kl65ecCbdOgqUU1q4Ks3lJBLEUaMh6TKuueBNmjDMUBiTWhFNOzxkK/1iXMXY4+g9SVCNYbCoKCioAg1q+WVA+zQSnyUO6isq2SlPxJ97RQlTMLlJIO5AYjYAih849S5xy32/aG5RbdicMiUdIYsV4KSSJSCnfGcTgV/pSBFpVqmTARNLsGFQwGbDD9esUbNIWnmqG1p8Ir2+8VKWSpTqNVE1J84XcdT+I53HFfMu2m+1klgC55q0PYIyDNrnA2fKxklgK7s31tEgRLpzKbNq+6sWLysYShCkElKxlsetfpoIpVUQco6k5GrstaEhQDKLPXKm5/SKk62TCrEVAbMKJ6JFBnpGWE8xDuCIhnkvzV77F2bp+kaSVuzE5PQq2Oh8PcXy58oWa2ATUEAORUHfy0aB3Fn2drl/j2d50nN05o7pT0evXKE+yzi/L+1N/SH3hHi2ZJLFQKXYpL9X+EKThPA9ePjyg8dHUKnyc8WCmgDNTV/fEkqUqrOehoBTI+kdxt3CljvFONA8Kd/Uij9xkYSr6+z9dndUxcvCNTi6HJPsk5F6Ud9YZxdRHIhPJgcXRz6VMBZzhDZF6axYRZVZEJ/wBwL+hb1MM82TY/DUMSAsuoBNcg7ZCnQaiBkuQErQZJUUqFQ5BBGZcM4cgN0hqgAPlJKXTil4hVmKlDMgkhg8eFWJKSFKKi6nVkwJq4GWlX3hpVOBOHwjjYv7OhAc1chzmd4k8Nf5pQIP8Acx1yoYuigEbctwlCCl6gBwoigNScsukS2a7FrNVBANDmo13JDegEE+TDImBEwkTFS2YOyuVSDU1xJBpp3ia8goKaW2LDiwMSUg6nrprXKL0l2wJe90GzF3PNUKLVAbFU8wzG0E7ltajLYkBiSFK0dv8Ab7ooX/ajMSUzJheX7JccvZh8NouSBIWMSCFAlyVNmc+QZOdM4rYm578ACYVNMnAt7A1rmSQDQ6RqzW9C1k4KgskNo23x84gtt8KQghAWQSAK4Q2uXN8IEKteFjiAcOzwOdBMbdjBOvJQxYQUNu59Ej4xUsM20WhRCPZGZVQJJycs5JY0AgHJv1a1YJaStSqAfoYlkXlOlcuKjHEgZEnUqGZDDLZt4EsafIZ5muGGpF1YFGZixlOpSBLBBq7l1kf0jpEFvveaSSpZVMLMB+UaPtTQbncuO5lFi5oOwan6RNKsRPNTy+RoBBbSAO5FWbLJckson2QNPrSNy7AVEpTRJAJ2JDsfQnX8xghabOlKQrrR9da/W8QrssxRCkgBiOoPQ+kU5IiiZZJCBLY5ue7fTRXsoMxeEA0qX2jdpnqlEpUUqJqQzgaEfCPCLSQlsic2iW/BexNeNodTJyFB5QKmH1iRZfKPKJyQR84nCK5e5akKVhHL7jGoJ2e+UhIyjIRcp39J1owx0vkAiB9fvGYjEoRG8EPnGI1TFNmfWPJBj2UvpX0jzhpEotts9JxABWQ+Me1TiQASYhwFmcuMj/OkTSWUrJLf3EhvrLOJSZak0bsxCSK6t9fWsWLTZMSgSdKtqD7qH4xPJkyQ2JQzD4MROlA1PU5wV+6y5iQEpUgFTYsVS70JqKM+ehinHewkXcWmBSyThJcfHI5B2yHpE0iaMVH0y9+f1WCtouV6qSVAAey4BYe/LeIvu6EyphEovhcKc8p01zFIk1tuXib1fEdeEr6ARyEOnMCtO8NV52nxZWLOlYQeH7IZisaAtlflSk+8tpDpZJOCWRMaWlvzqHw3jg5sLTbT2O2pxklKX1HJL/4cxTcUkBL5jIA9NonsVkXLT4LFXi4gOUFmSokvUAuEeucHLzkylFsaiHzqH8h84r2e0oQgoQTy8wDkA9CI6GHqdMEmmxbJ0OuV2kCr1s/gKlq8PCTRQxBRKXBUGBcZBjTWCs2YSgEBQSQCCM26fpFRV/5qCE00b3wQ/wAcKkgkDLd/KDLqZLwX/wAdD2ArVK5wUqMtyHNXJZqhL10eK912rCta0vMUpLAKU2x88snGUMovOWoNgBUXYH9cuvlHq7rtkrllKkpEwUcjMbvGV1KcvkXLonGNQ/yhAvC1OvFMcqJ9lmHlF66giWCvEXL00bQwzT+FpS1c0sK6gmvm8R27hgSiCoplyy2ErOn9qQ6ldyw7wZTT3iLvDpX97ZC3eKytJKUrI3yHrFazWcFvEJybChLns5oO9YIXmkYwJR8VAdlJSzb0OeYieRZeZsJNPTJ3gjfsSu38QXIbJKSguQW1GxLOdK+6LsixZZDodov2OxqUo4kYWY9WDP5U+MSW670pGNOgYdHyI0aMOfgihRTWklIUgsasP6vPLyiwuUJacBUCSWGeflo5iKyy5bh3cO75PlUbxBOnNMGNWIFyWBoQOU9O8Uy0vZYly1qcHI6HKJrRePgJCJZBJcqLanQRDZJalvhJSkhypQ+qxBa1ITRLndRNT+kTlk4QOtLkurM1PeK0ycM39YkUok9PrKIbQQas3wgtAm0ZNmJIAH81z6Up5RApA3iETd42nEckkln6dz0izNkqVlqCkZFxNgQQCJyUggMNho9c4yK0ktkgEaEolqGuTa+VTBpUqTKqUGYQRVZZJqXZIqQzf7TnEBvsgESwEOKYU4CQTyvmWCSqoJJCqk0jWn2SynZ7EtRoGD+0rlGu/YjyMT2i5ZiDhwu7srJJ1oo0y8oKTb2IlS1TEqwSyAQoABSS45aAqVjIV5F4hVeEyd/0pMxSd1N2zq0XSJuRXZcCpxw5kVYEezWpOQegoDmdokt9mwBGJgop5iRhDZAgJNaZ9Ylk2a2Ah2llQIDAGmrl6Z7awMnXFMVMONRLnOlepJicF1ZIFy08yAFFwGpTLmZjQAfDvDjdF3LtUv2ggAjDMUcKU5gsDVRrllU5QoXfc4LnCxDlys6OXYJ/XOOicLrSuWCckgJw5to1YQ6vO4JKPk6XR9Mppyl4LfDf2a+IFGbaCwUayyFFQO6jUdjA7iy7JdmnKlywV4QC6zizA0yzhrlcQy7JKKUArmK0FQmmZ/SFIzlLWoL5lEkhR1er+pMLyypwXse6bDPuSk/p8AtdptKpYxTFJQckuUpbsKRSXd80cwIPwgtecweEkPXC36xVsyitKUlQQNSaAZ5vG4JONsPN1KkVbPIXNAoHgZbrPgmLSSQRtrDLdN8mWkApTLAJBWBjUurcuLlS+9YA8QJCp61JX4m5FKn60jMW29zTpLYFypgfKL/3NTYkuUULjTvG5cmWkZOdyflG7RaiaI5En8o126mLbb4NKKXJOFhAY0OYbONSpy5imTXLEcgBuo5AdTFqwypU1CjOmIQJeEOCXGdCciSxoHPaF622iU6koKlpdxiDAf6Xr3MGh01u2IZ+uUFUd3/gZ5t4IsaFLE+XMmOGwc7b4dP9RFNA9QqWy+5lqUVF1Vep2B/aIDLK81Z7uT0G/wDER3fJ8KZk6a5bEU+uhhtQUVSORPJPLK5Mv2BaVAF2ArnvX67CCCbxOAgE/IDzrAG1Wcy1EJLopXLPL9Hi9ZLMpYFcI03PaKaXkym/ASslrJUNTqdfWJbxsyzLYLoSDhIYdsQyziCUEyiSGUUgnPXYnWIEW9a1DEp6u2gjH3Ru/DPKbjmqHMpKAc8PMXb5/KC0pGFGCXLUXFTR3/uaPX+JSkpbECrPoD9H3xCb4SAcSizvm1OgHzJjLtl7IrW21rUgIZmGXo8Bpyk6l9MqCJ7fxGlThKSB3+jAaZeA6s7s9D6av8TBoKgU5Jl202kpDgDzz9NIFzFOzEl4ls1nXaFslNO5YPuS5+cN0rhJKJSijEpdGUzBgBUdCp26NGr8GVFvcVbFcy5hDsAS2Yf00jL7CEqEqWKJoTm6tSYYbEsSSfEqpLnuYUpi3USzuSYBCUpzbfCGMkY48aS5ZA0ai0iWlqu/lGQwKjjZriJJVMnBGdQa71USC+v8Rfs92y5aeRIUo5lQdm2BzqSK9YpW2TOSn8MjGWAxAZ0yOQLOXPxgZMvW02QhK/aAGuNn0cOBU5dYHKcq+KGo44J/Pg1eM6Wqb+KVqALgFmAL1zcnrEiuKJaWRKQooAIBTTDWjDqA+f5txF/7gi0JxzUsstlyufL6pvFK08EGSgrWSkULE1NdBmPP3RpRbW5Jz0tqNUErlvwqQcctRAOJ1Ekgh2YBhlTzOkRWjiiSEkplKUSQMRIAGqgHBLtTpFSxTEMqWlJRyliHcqAfXbKF685ZSW00AB9/ffWAwTcpWFyT0wi0HEX+qYsJS0tORCXc7uTWuwYQ9pvFEqWAkOAnGoJzUpWXkEh/9RMIHDl2+JKmzCeaWU0bQ0zhmslyylLUicpJYowgKOIFmU7aglq7QDPC5WxzpJNQsZ7NZsakYRVSQo50fNyfqkFkSZaVtRxmflEEy8EWeWEoAbDTsO2UB7hvQTLVgCQ2Eks9DsHNYU7TS1MefUXLShjs/C1nnKClFSSCCQDQ+WnlFriD7OETpbWZeBQLsqoPR8x74gt8wIKSnt84IyL0JT4ko1ZqnaCY56dpcCeaE3JSgznt6cGWhKmVLWAGchLJ2LEONHfrAu13dgphNDUEu9KEUBjsdl4pKuUoOJswKeeghI4llSZalTJywCrJCQCSdwDTzIboYbjTe3ALvSj9fKEWz2BSyVYQlAd1rUEpT5qNewcxeXabLIbwyZqiC6lAhAGrIcLUScg4pqRAa9rakqAlpwIck1KiS1HVme1BX1qSZWMKdVUgNQVzfLVgD61yg8YJCeXqpT2XBq2WszgkEME5AUAoXAAYAVOkeJEkAVGbs/y6/rHspbIt8/0iu3Nid+8EFCScg02I+Y/eI1TQCwLFq9e/r8o2qcSypjl6UbIUZhkGDDtGxKSa5N2iizcqYVFmfZ/rKJDa2AYkHU/R2+tYqm2s6WcVbz38ohSry6VL9IlEstiY4zYRN99ShLAAk5qIr2Gw7QPm2jTTf0+vOKq7QH3Hzimiai7abwdRUCchn2rFe0WxSs8+kRypalg4QGTU1A+J+EWrru8TfEcKXhQCkS9VEihKtg+WvaIVuwcHWWAr9ZmLlluoLUJaVY5mZOSEtmHqVGrUYQ03HJB5RZ1JBpVLu75kU3FelYv8G3H4eOXMQEzVFRqxdIYaPQPk9Iv8BFFeQMqyiSJSkBgXBB7EjI12ftvB6z3kwaY7NRqU2J2gnM4fSJZQcSkupbsCUDFUUq4UXDDIwu3nMQAAhWJH9X5Qa0B36QKaY1h0Su9mVL/liZJVMQA49WFD8XhOhoQsqOFLiW4CtQev7QDttiKJhSaBy1NNx0gkaFckWt+SphjI9NGRoEdgXYCSC40J2b0prAfiK6SqWFy1mhAShLfiEsEBwxYq5sVRqIs2e9Z5wl1DxQwSqSwRU1AxChbFXOsUbwsNrXNTKKkrTXAQGFQ5BYkgsDrRO2sUot1T/YK4ySu1+5S4atEz7wQcE2XJNVEgJNDkrMhnLipYQwT7F4qFTAUK8RJKZKUFPhEkMxUXUshLEmrqU2bQq2y6bTIZAlpOJ6BXtVcks1CI1a+JD4ICwlKgnAilHU2IkaEDX3CNXsDfJVt95g2sABkoZJADNRm957d3MCrRZFJmEJJKj/SdNEjfMQYuvhOYtEpYIHiL5sVClGfiEk7Alu28TyrAifOQkOA5OIZgBy9N99IA9p/kZXyx16Ga6LAlFnSk8oSSub/cQXLvsQgeUB/u8us1M0lblSsTcxzIDZHNs4s3tKXLSqVLOFJAIA2cqIHuHrA3hy4RMtCMQ/DSQVVy2fzHvgM/k+To4pLHFKrGdlYQFA+zzdAQSfPKL1w2AS7RJLg40kn3frEN4zg00g7Jfqf2+MV7vvbwJiJloOFkgJSRzNmDh9oA5uwEVni+24oDjknl1P8A3YfbfZHNKa+cL9ovwyFeHKleL/UMWFKD/cs8oPTOAl9cbz5hOACTJphUsELVvQH9NOsKdt4kmzOUnCKsBqNPMgxnFg+PyM5eqa2QR/x+fJmTFLtJnTeYIS6sKCcqPhoCGgRarxXNJKlEk+1iqT3P6MIrpSzk679Y0pb0RU67fX6Q6o0c+U2zaksHr9axGJ5YgEjEz+Tt2ziZKKOSXFenUt5ZRUnIUQ9cIYE+rZdjFmCO0TzhpX9OnrEfjA7l/r6Eadn28ohzoHrEIW5c4lqmlA+gd6bVJPnEE+2uQlPn1jx4dCXf5fVY0gIEujiaVEGlMDDLqS47RCz1ZLUEqdaQpgWDOO7DPzjyJjl9cgBV/SIko29fjBu6OHlTgSCEpD1NMR2FKxTaW7NRhKbpAqbJJJGqRV9TtsIilSylBXyjCoCu5cj3A5w2zrtQQZEsl0vzGhUo6kaBxlClbZAAarJox+LfWcZU0+AmTC4cmS5QUUgOUgAndyA+dO3SDVmvPwpKUhbMTUAHeheBtksMxYKZacRCSSEglgGDlogMxWtQfPbI+nrG6A8DhdfGEuW2JJKkmhQc0s3NucQxebUi/N41lrKFS0BU5KlFJWcJS4LklSiKpzFHaOeoO9NPr3HziRUpS8ZAAAqxqXdhl8eo3ESyHRL/AONAhWBZxqSGIlL5QWqFUAUMjrSjUhQXe+Mq5AAogqBJPn7z5GBsuWVgUr7J7jL1yi5ZbMzFqag67v5V8ozKSXJuMW+BwskyWEScLMp1KVkxY8rdKjakeb5u2StIWX9vBy7FOJj0f4wX4C4ekWlS5E4rSWxylAsae0NjRlf7oBWlZs6yBzSwpRSf6q5vAI7y1Dc2u2sf6kKOHZCwFBJD1ZlCNwYs93eIkLVNIKg7AfvGQe2K0hvnWqWshK3GFIWSQCRolRcEO4pn+aNy/bxGWtYSKlISa6qCXJLUDAPmwjn963smQr8CVOlJXUpmoCcKgMIbVTFlO5rvDdwzf8tFmXPUp0pBKty2gTifESw6nvBUwLAvGVpljEqcwC2KElNeYGjM4OaiCxyGkI67ime3hK0S0rmYTQpQKkl3DgAQzcRylzL0lIWoNLwzpmfKtQBVicMVABKQAGYJGhcvMswMq0LVTGhYGIOwYlyNcstS+0R7mokNmmY5CPDDlcosjMmrKfokMnqVAawI4fsdFKyxANvhxD4s3rGuHLSmVITRpiiVAs4SkJJdROWAJUoJ1KknYwS4dkTSDNUKFkh6DSvYMIVyujodPHUypxrImFCVygXHKoJzANQaZsxHnFrgG7FfdzMXy4lKONRoEAUJ6Pii9a56UnGtWGWkMVbkOWG6joN4FSOJl2ghISmXIQfZNNaO/tKLE0HuESCb5JnkoPbkOzb0TLSoygw/9RQdZJzKUmiHBd6ns8LihLQPFm4gtWRXzTFHdjUf5i3QVePFtvsrWycKuYMCDhNRQdSxY9mZ4oS5QnqxzZ6AolsJJcbMADBOeRNv0QW29FzmxUagAyFdHzfN4jonqfr6aN28oQrDKJXniUsFId25U5+u8RSQAoKKCoOHYtT4CnxjaoG7PS5m++UZLOEYjmdNWj1bJIABSSH3319zekQSpCljlFBqfiXOVI0yqLs9sLqKsnIbLauVR8oGTbT+GwAzOlR/qzaJLHZlrJOSSCOY75NEV42Qyl4CCG0rGLNUUlJJ1JjZ29Y9qWAKQ0cK8FferNMmg8yVHCNFUFN6vGZSUeTUYOTpCqZFQkAlRyAD9u5g3JuBS28NICkpBWCFPQc2VWDEuwbLOGe5vsztptCOXw6keICOQEGoZ6ig6++PfHqhImeDLmeIUp5ylkpJ1BAzNHNSHOQZhjuqtg8MFyqTBcrhuUg4gVrJaqmAVrRObPofMQRuRSUreYKA0gTZr1nKrgLMamK9kvLxJgrufQPCMtc27O5j7OJLSNF5XOy/HlkF3qISzYfEtqcScScQUsFwCHcpJzAOTwxXXfnhkhZ/DUag6E6jz0P87vBAlzQsAMWBO2x+UDwOePLolw+AXUwjkhqXgabtKZElM1LnnUlIKUBk4jgQAhLhQShKSa4s845vxKVzV+H4SZfPMUlCMgSwOdTkDSlcs46Jc6BaJMxKlTJaElIdJAJNXZRcgOkhwxqWNBCfxbYpMkvKSmWaBIqVFQDLBJJcDcPnnHaW8TgSjUmhSsVnBPOCwLKbUbjq0WLRKCJvIolOBgsBiXGoI9rCa7tTSCF02Qk5hpjj13f3RParCUjEQSRykJ9oGpTTbECO1IUeVaqDrF8bB0mUMaVH2ZoKVUqlYo/Q6+cGTY1UIS5JANMi/N16/wCrpFezWTxUlBSU4gML1/ES7f7gCPSDt0TvEQkkc2SuihQf7hSF8kg2PY9XfZ3QrDiStmxAl8JBA7M5SfOAtlQ6loW6QAEsNCNnhslJCFYq1oc6g0PyPSu8CuK7IZX4qapNFenIr1NYvDO2TIlQNTxb4YweGs4aPiIfekZAWQlRSC5+vOMh/uMT0IrkJxjxKYiA5BZtfZLs+3pD9c/2fSZn/mZgFHlgYeZ6OFJcFxQHbvCxw6mWicPFSVuMmxMBVyDzOQKBLmjNHTLnvOWZaUWiYAqYnxQErcYdMKgeYjDQByXFCxjUQbEezWYybymyipcyUF+F4iqkrSgLwFQo7v6O2cEeJr5SiWZYIKlgoZ/ysSpXb8v+7eDPFKzMVLRJlnxVzfFBmJKQgpwlSyaOtgARUgLLwPkcLm1yVh8HO4WsewEnCHAzcBZIcVPSIaQC4cSLQUyAglyAGFcwpXWuH0SNo6BxDbpElSJKU41y0/8ATHsgsKr0YbEgV1irddikWJKkyhzAYpk5aatmEjYFnYHvWE68LcVks4SSTU1USc1bmvaAPFeTUw/eahpRviG+zNWAfxFB2UfZR0QMh6aaQBIJDFRMWlPGp0kIGJWZyGvftBuACTZWFmB6dffTrGzPUo4k8opzZOWYmm/TeMFnxcyyw+vdHicpmr236RKI9uD0aEJSCVKNDqdIltE5PImWCBhTirQr/MTuHYxUXV3rRz22iBdrKQ6c6ZadotFFu2TgzGoGcELjvSXJEtRVLxKxKVQKIfDhSQqgbPephdVMKhXWpNc6n1jUiWnGnEcIJDqAcioq0U9yJ0Od6W2UJZVhLEsFUAJCSxNACSzsITrfeK5xSS+FIZIJdg7lvMx4RZytnJKlUQADU0YDYZV7Q12O45diSlc/8SeQ/hgghGzncj61jCVG95bIg4I4QVaZ4VMlvLTUucI7HpmdPlHRpHEV1XQvw0HxJs1QfA2BFWZ8mHmYSx48xONKcCSzJSWBYAOxPQV8hSBU7hj7xMxLCk4WDE4R1anvgMnqY52nGKX/AIdh4y43EmyqWCwI0NS/WOG2S9jNmSsIdRORzo75eUNt5WSTMQiXOmDCGADkFTNsXLwWuWxWOzqZHhpXQ4QKjXmUQSMxU7wtj1xi3PdjDhHUlj2j5PCLtWZRJlnERkBrChJuC0SZmMS1VcF8g+b/AFtHXbu4qwOFyxhGoq/oajSCt3cQWC2MkYMR/KoMfQxnHGcd5GsuZPxsvRwW9rKxJwqD5uaPq3pEUm++XCt6ApHXZ+0fQVu+z2yzP+2n0hK4k+zyTJGISA24f+ImWehXOL/JMUo5XUJV9mA/s/vXxbP4bkrSSC5zIKlJfoQoZVdJgbxrdkwSlKdGBChX8yuZQSkZ0S6n6v3i7ZbCLOoTUsEqmIQoNRjRJI6KavWCvF1jK5KlOkIEpTBRw8wBoAfacUcfw70+ZZY7CXV4HhkrYn8No8RKgNMun0YPTLsThZKUscgKMWyT1o4HeEW67zmSmUhhiFHDj01Dx0W7bR4yELbBiClOTkcmBFCCQWP0Fc2Nxnq8GsWRSjXko2KyFQdihS+YAtyqB6f3AepiwmT4c52ZE4ZbLH709It2NDFSQFDAaFX5mCag6uGfqDFqfdqVJFCS2JJZ2Izqci2vaFvIRmsBzyOvfX66xDMs6VpVLW5BSQA+aauO4rXYCJ/GdLmhyV0IyPY/OIDOxALQz+0Nuz9cu7RuOxliWuxKkkyzJXMw0xpIZQzB9G83jcO0kBYCgQyqimXTI5ZeUZDazfYD20c+4Wbx0ukONTlTNVNG+MX7vXOROXM8PCozHw+Gac2MBIbMUIS2w1iThawqmo/8POEiaCUrKjidJYJKUYHHtBL4hvoYMz7DOsMyV4i0z0q5vE9kylFswSygtRpryvDy9ipJOvTxLzsy0EqC0zSpOXIrmxtpQlt8IESWK+1omLSVFySpSMwAVqYNs2Eeb0hXuvwFzJ04eKFFeEKSopDMhwljvizcAAUFIq2+cqXMStnHhlC17rJUrzqAfMRh8hY8A628TTptoUpaiBiV+H+UaM24A90GEWkKSGMK168yvEFMRZX+bN/MEHu8XLltVGjSAjJZrGpblHtMw76Z9YFomKXzGoAFTUnLTWLMi+JiAsJw4FpKFE5jdjmKOH75wPFpJDJ7PGKd2wjkqSLK1KJCRVRoB9dvKKki2TAtKTzOSMJDkDViatR2jDZyHUFFx3byism2FChMRmKdwQQfdWNfgGE3QpKwlSgGKhoHY76aQKxR4W7Al6inUfpGluGqMnoxiL2WanTswKB3+Eekyzh0OLEKvQDC5i3ZbHimo5eUYcQBcgbqbcBydHgnLko8RQmpSEpbAovRLsAa0NPOMuVG4Y3J0R3fLRLlmZaGAw4ZYPtElw4FXBq9CGDQduRQtCjMJdAqSoFlHQOfWIZxZRwiUtWEFiUkYdGBOUErMieUgrwIbIA0AyBYU21hXJNyVI6eDBHG9U3se7bNxewXApsBn5nygWm6hPWxWoy05kJIqXLBRcPnU5QWsGETCQla1VZSqAkVJD0YDPJ3AYuYLyLIHwqQoqUQQ2HnIAqEjlAYivXUtExY6RefPqYkTOEphmTBZVhSUgKSo0JCnYBQdJbUg5iPVl4NtCZxxWhCFJSChYCiFEsliCAfZzoc9aw8WhM5BGJDIL8p2oGUUjQAnE5dvWsJ0vF+VancjFzfCoYPQCg7QzVCWq/IvWO81y0zUKkqEw/0jGlKuYOKcqDhdicgSHeLX+DIWnxFFSUksMOb0wkZUY5jY7xRtdtmffFLSvAlaUKLhgAH5VPsQWNGfMwWsvEKeZCkFScJS+JiS5LtkC503NYzJRSthMepyoceALznIUiV45nyiD7Q5kMzczuoF4dr4tOBOTgxy3h/iRFnnIKUHC7FhUjfvrrHVJ0xM2UCmoUHD/vCblcJRTNZsejJGTWxzO+LKmZjlUSJgIAFGVmDTKsB7ClU9Mpf5kpVLmB9aHXQmvqA1TB3iO4J6V4khOdGNYS0z50qavww0yroXQTElyR0IqQobneF+iyaJOLOh1uOOXEpR3oX79s6JM9KJRCkLUSUGgRMCsKmeoSogkZU7Rc4fv1UlZQssgqoNEKNRnpufjCtfNoJmqUUlHM4SXLdHPnEImHN46s4KapnBjJxdnY5NqSoHDqXG2L8yfdFqwWoMwzqpL96j5ekcnsN+lKgQeZs1HIivoWZoII4oUnApJBb2knXTM1dvrZB9NJPYcWaMkPV4WgIJUPZPwO/aI504JTiFEiikjIaONqN6CFq18SiYDo9Rl0cehfvENj4hSOVRoRhPbQ+WXkIixSa4I5RCk48xaYpPQAN9HPzjIATb1wkhwW3MZBe2yao+zOFpivvEsoClh+ZIzUj86RvyvT5x1Him6vvNlUMQGYBUcNSAQTiFOagGynjnn2eSiZ+M/lFT1NT/wATDHOvMz3mgnw1K5E6MGDtuqtdsMdBcCK5Fjhy1gSPDVy4FqSQ+agCSW6Bz/pHSK1+YlymGp03z8xT3RV4uBM1Cg2FTnICoYEvmSQQexG0FLHLBUgMcIAp8fnA5Og8N00ALsu1c6XMDFmBSSM1glh/yS/WBllnlBOn1lD/ACJaWAA5QrCQGzGJa2IrmreheE/iGytMMwZK9ph7KtfI77xdgXHYJWeY6HJFP5inJn8ygBQEnvs/vitdk5+UmLpFXTmzdP5/WLMkc60EvV/r94pCaQrKmkSKtHiLSkJrV601c1y09ItSLoM48tEhgVFiHqSzfvFNpGlFt0iSwXeqccUskl3PTYADXtoIJzLIiSllB5oASE54dSW6bnbKLt03fLsyCorKlsSQP6QHBSHZ3gBxnJedLVJScM9ImJWkkhZUBiFKApViBGY1gKnqk0OPD28an5JbOk+K4LKJBJFHqXy6QYttlClgAO9N3rSneB3DF0+DNULQThFXFcQZwEvudTlU6Q7We5ArApIwUcJqaVGZL/xEb3pFQh8bkA7BcErEVYXIzDOaFmIyAhms90pXOllklKsTjGRUVYJdjQEV7axdRdS0KJAxDCSS4oDXlJHMAwzfKAd5XnIQUvyKBBSpCiOboM1OcLioO0aULdsqWRJUhjtF0romWpSUHLNykswZ8xtoxrF+VdiZKEzELyAKqkuSQaZHMMxA3Id2AWi4rTNkpnTbSZctyoSw+JQy5lA0KsLlKQpgQ5qYXRflqSoy56QmUgDDNGRl4uVWFzQUBw+y4cB4KkhdtjJe/EkyarClTJLnCOUGrn2WdxmTuWhWtV6BSvw2xEM6asBQEHsXpRyYuX1bZcsJlpUylsSGGKpo7mhZj2OlIWZtqlmYl5ZSQoAkE5JzDCla10gc5+ENYYUtUlsXLZZwn/qLbSv1X63gxw7cC7VMEqQA7OVq9lI1Jap7awqzl+IwXiJFUnMHR3fPJ4YeAbxm2WapUohlMCBVq6pVX0hSUZVuPLJDdQX4v2deuvgeTZUYm8WaBVat+ichAG9L7moXQnOr5N8o8T/tDnkKSEy1kCoqk9waiE6136qYXIOJQqDodoXy4dUk4rYmCTTfddsI3zxHNJz5R8dYjsd+oUCJrOMnH0xgJbp+Tny3fL60hevNZRNDFTUJPno2gga6WMntsNPqO2uNifjuyS1rE2SXxBlgVYhmhUwMGbWGRdmKsYJZxiH9w1HkW9YWp4IJBpHVxXppuzh9VWttKjyqN42jzijIMKnsWg7mPIWerxomPSLOpXsg99PU0iEPBUY3E33NWq0ev6CMiUQ6HwIn/wAN3mIfr7GfqfUwQkoAswADMpbNoylN6MPSMjIJDg15FTi7/pSO/wD9RF26TyE/+2r/AIxqMgEuRiHkjuNX4CegH/6RRmB/EetVD3RuMiSM4/8AoW7Pn5QQlzDUOW2jIyNAVyWbFLHiyqCoIPUYmIO4akFWbxGpzEU7mMjIxPwMYPJVKy8upqK9e8MV3JAQgAUbE2jldT3O8ajIFLka8BG1Sh4aqDJWnSGFBaUlqc4EZGRvGAy8BJKz93XU5LH/AMYRLnkJXb1YkhTOA4Bb8NB16l41GQdCjG6+ln8UOWTgA6AqqBsDrCqVEyZj1/DXn3jIyNS4Nw+oX7TIT92SvCMfiIGJg7bPm0D1a+vuVGRkc+HJ18n0BS7kjwVhqYVH0S498XrgFEHUjPs7RkZBXwJvkMSkBlFhQFulU5RTmqJSp684FdmNI1GQOPkP6ILen8F9XTXXWBd/+wr/ACiMjIHD6gs/pZXniiP9PwUT76wCvMfXmf0HpGRkOYzndT9QJVGPGRkEFAvdcoEOQH7RuSXWXq2T94yMjSIEQkbRkZGRowf/2Q=="/>
          <p:cNvSpPr>
            <a:spLocks noChangeAspect="1" noChangeArrowheads="1"/>
          </p:cNvSpPr>
          <p:nvPr/>
        </p:nvSpPr>
        <p:spPr bwMode="auto">
          <a:xfrm>
            <a:off x="63500" y="-8937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RkYGBgXGB0dHRkdIBwaGhobGhwZHyceHBwjHBgaHy8gIycpLCwsFx4xNTAqNSYrLCkBCQoKDgwOGg8PGiwlHyQsLCwsLCwsLSwpLSksLCwsLCwsLCwsLCwsLCwsKSwsLCwsKSwsLCwsKSwsLCwsLCwsLP/AABEIAMIBAwMBIgACEQEDEQH/xAAcAAACAgMBAQAAAAAAAAAAAAAFBgMEAAEHAgj/xABCEAABAgMGBAMFBwIFAgcAAAABAhEAAyEEBRIxQVEGImFxE4GRMqGxwfAHFCNC0eHxUmIVcoKSsjNDJERTY6LCw//EABoBAAIDAQEAAAAAAAAAAAAAAAMEAAECBQb/xAAtEQACAgEDBAEDAwQDAAAAAAAAAQIRAxIhMQQTQVEiMmFxgZGxFCOh8BXB4f/aAAwDAQACEQMRAD8AXuH2C0jqIpXjayJh7mLV2LwkFnasDr0mkzCGq5b3xyMavIzvZNsdI7NwxaxarHIWS6kjAruk4X9wPnEnEKcKWOkIX2YXpMRakyQXQsupJo394fTIR0XjOQ4JFWofdCufDpv8mcM6yRXjcQbVNz0aseEzTMs6jq0ST7MVYwNaRHd9hWhCkqT84wovTdcMecknXs5sVMWUPMecaTd4JojzL+sX76sqZSykEa098DisEucR8478XatHnZLdxZJ/h0tKVKUobZa/T+kN32VWVJvGWpDskEuRnp84A3f4JHPiIFaqAHuHU++Hr7N7XK+8kpQACkhJxklwxOYgfUJ9pl4UtaCv28WkGzyN/FP/ABMcYl0UWfz3jqn2pXgFyEkAKZZzd8qNlCRcFqZWPBimHdiB669Yz00tWO2ay49MlH7Fe77EnxVfeElMpqrlpfBShOGrEajbvBscGoHNKtCFA5A4wW0cYfXKJbZbJkwKeoIYgBRLNliNANadYFz+JsamGIv/AFKISB5CDmVBJ3Z6k3e6lIJAKa4iaEdOzGg6RPab0ny0iSDKmggBC6Es2Tg56VilZb0W+CUpGJRphfuc6xHLsk0zPEWTjcPiGe1W0jL+5tRfhnRrploQiQqaVLWkYThWWz13jr1kUChJGTCOHSLQoSpT4nd6D9o69YbyAlIc5gQnGccU7f3/AJC54SlFf74OQz5Qtk9UzCkeHMVQfmZR9qusbttvmIBSEy5aTSgSn3nm98TzgLPMmoCc5ijmMiXHxgNxCsz5apYSlKgQpL1c1oX3DtFQztP7DU+mUl9wNf14pmDwxNqxFCSBXJ9Yq2C+ghIRgDI/McJfyOkBVLIcFKH7s3vitMnHU+kdBOzlSSTDN4XygggJSXy5AIHWS34cwT2ivZrHMmF0pUrqBT1ygtdViShbzgCNQ/6RJNpXRmK1Oro0L5K0lIQpiKuqjdo8yrROSkpCSX6+6CltFmSHs/jA1fxMLeTV9YislomLaWGOMgAEBgSwBGr/AKxSlcbao24KLpO2eZV2TRLxzEkBTEOdInN7KT7OkOX2lWUSjLlozShI9AAI5/KmFaSSMJQQFMK1yLaVo/UQPBJzjqYTqEo1FehuuuXNtUtRQp1y80pLOk1BGriBybFPlYjgUSdGL+ecQ8I3591tIUqqDyrbZ86bR168r1kpQmbQoU1YUz9RkwSaq0+BjFhx54p8PycF8Ba55C0YGqQxD+seb7vMN4aGO6tugIh6+0e3ySAZSRjKWCk9Y59LsAQl1h1nIaAbmHcGTuQUmJ58fbnpQKCOhjIKlB3PlGQYAdJRw8yc5gBZ6CvSjaxsXDKUohipmJJagqwepq/eg87Uu/VlHLKmK6qAHqS0ZJlT1AlRRLCi9OZR+AoKa5CEYQXg6s5vyS8H3nJl2uaslKfDQQSo5qcUcn4dY6D99TaLOpYY4k4qMah3+EcRvS7peNbTCtQqUsFOdWwBn6dax03gOYmWhMsKJSQWBfVtx9PAM2LTv7ZaerfygFMtakrJZRTsIqW3xXxBLJLO+28Oy7BiCgHOepgCJw8U2eYwo4/d4UpxjydFSUnwcw4psbFy7gsW20MAFn/OfKOu8ScPS0c6/YNCXYP1aFoWGzBQYJ1dLqW+Ta6N746/Tv4UcfqYPuX7ESUFqolCjDhwJZJsm0ylqKkpqShjkQUuXyFc+kF5cpB5ESGGpAwP3Ir5EiDEmz+FKBwhOJSaDM9/5i+oa7bXvYz02J9xN+NwZxVw/OnILB+bEn684VrNwtaFGoIwmoJb3ax06wXomZVR8o9Xxa0y0cssLJ8j/Mc+OZYUoI6PY7rc5CoLJKSyfDyzK9fWAV7XSlcxgAhIqAzE9dmgqq+yuYtKUBJRvVzrESrepTk56FoeWS0LvClwLlvly5aQlAIXriZwPLrE1hvZZZClKI3BNI835LSSlQJJyV5fzFWzAg0BOlIKlcROU5LIOHD8pdqnSZCJiziVXPLMn0js/EFolyJSUhKXDNTKOe/YkiV400qZM3CkICjU1OLD6CkScZfaFImziiWiYcCikroxIJFGej6wnlxScXp8uv0DxyKU1q4RHxxK8WR95lJCiFALTs3brQ9xCZMtcmdMWSJrpaiWAxagk1p8oPcP8ZeFPUhctPgTS6iakE6107D4QP4z4VVKX4qZpMtZdLh0hxk4pr0isKUZaJ/oEy5JaLgU59hlzHWiXLE3QrIOLviND/czbtnC6GkLX4kgiY59puXI0H1nEosuA4goF1h0ilGrQfPeCsu1ifyzUHCKIUlguX/lP5k19k+RGcObw/AnSyc7P+QMqYtSalgHbKhJeo/WNJW77v69YML4VmHmlnxUa+G5UB/cg8w+HUxHJ4fmFRSmRMJOToPyoPWNd2HsH2pragVImjCSMy+eh8u0NXAN1ldqE1aWlSfxCTlqwHn8IuXXwJPV7SRKS7nImufb1iO/5syzIElJCZQ1ckq6qhXLnjkXbg92N4umlD+5JcHjjC9fvM8qBwsS3Udf4hYnSw+LVm31fWPeFc32ATXMhhpqYu4lKSJIKRioUykArPcl1D3NDOGOiKiAzS1uwQu1CtabftEqOKZvheCkkpzZi/7RctlyosvMplKIAwnmIU5/iu0UllwMtCWSwdtu8blBS5AxnKPDIzaFFqHoO+seTILurN/Z37nTtEoGoo0SGUEB1ah+0WklwZbb5KyrI9XjI9t38oyJZKHq77ZSvqo/rHqdfWJKkiYApiE7A6PtCTddrxTOYk1bOLU2YELqQDn829/uhWUWpbHShKMopsYLtSUS0ywpxUqSQkseqhUw68L3bhV4mEJSAwIDOf2jncuzJnFOAs1VER1K1WnwbvswSz+GKnfUl+sJZnOS2GlGMWkvISm3mlALB6sAISL1lIMxcwpKpiz2ASM6v0+MV7Rf66lCkKVkGr8H+MD7XxAopZZdRI9nlYd1xeHG3yiTcY/SxzuK8Zc9HhqTUU5hAW/rhMhYP5S4BAAYOHBJ17NqYXbDe6wFYZYAGuIk6jfcQ43FxNJtcsSrThqwB0J0DnUQbfC9S4BN9xIW0X7JklgnEsk5Ae9WcSXteJmJRo1ab6NFPijhc2WacCCULJKFUbUtnmKloCrvbEEguls32i8kJZWpLgJDNixRafIXuJQK0pqGoT6frDNfdrSiUSmje8xzOfey0P4bhi7jM+THbSI130uakBpqy1Sou1XcbVOcU+jcp6mwS66EY0lYRu1XtzFkhRUwcU8yY8Wu+JYOEF3D8pDUbM6QImSZimxqIAFASVUHenyjVnSATkRQAqp1y76Q2sMUKf1c2qL7CYQAgk9T7zsKa9Y2QolYRyjqFAEs1KMB1PWKyl0VzHLCyRnpkM6mPKascQD9TQj3uIIlQBy1O2EpklQwlJCj+ZKagUzHUmpHWkZgUoDJIoaUzqK9vnEVlQQQQomuhJDhsvUdaxZ+7KUkMMJdtgew2Ox0MRlplOUMKQFGqQzsS+x/aGnhziYJSbPaEmZIVQFQfC/vb9abQupwpxOUljhzDZA+17OrUrnFywJKpfLiKAcOIulGdA5DlqD2TlAsmFTVMJjyuD2L3EPDAk/iSVJ8JRd6lsvJoATAT/3BhFSTQeT1PkPSGi7pqk4pftIPtINAKBi6zQtsIH3nw3KxOlQUGJKQp1A1zxAgh2y9YzCUorTk/c1OCk7x/sD7MSnmStWJNXQ9NPa08hpDZY+MLTLAxYSkZlZKieuKmdIXbIi0YWQkKY5MAcqwVuyxYg1pkFIH5i4fszPlAsssTVtWGxwyXV1/AUsX2keIgY04SQHAqx1G+bxe+5C1JJYEH+oD3PAGdNu+yuUoKl5hP8n5QQm2hfhpmTuXE+GUmhZnAOpVkGApiAqS0LY8PclcE1+RqXUdqFTaf4KtruVEofiVJILAmiM3LEaCF29r5KEBNnGBCg5KaGYWBw0LgVD6k073b24gqtyCWGICqU1FNCrsTkdIXp16FbHb8x9rKgduUMKJEdZbHGk7Zs2JRAmTFNiFAc0t+X3abxqSMQIFBmTTsMh7o2ZqSwCnDEfT/VY9BYTQRGRL2aMtxSpJA65xDbJZUttSan9IJrlYE4hmWau+sC/GKFgj2kl65ecCbdOgqUU1q4Ks3lJBLEUaMh6TKuueBNmjDMUBiTWhFNOzxkK/1iXMXY4+g9SVCNYbCoKCioAg1q+WVA+zQSnyUO6isq2SlPxJ97RQlTMLlJIO5AYjYAih849S5xy32/aG5RbdicMiUdIYsV4KSSJSCnfGcTgV/pSBFpVqmTARNLsGFQwGbDD9esUbNIWnmqG1p8Ir2+8VKWSpTqNVE1J84XcdT+I53HFfMu2m+1klgC55q0PYIyDNrnA2fKxklgK7s31tEgRLpzKbNq+6sWLysYShCkElKxlsetfpoIpVUQco6k5GrstaEhQDKLPXKm5/SKk62TCrEVAbMKJ6JFBnpGWE8xDuCIhnkvzV77F2bp+kaSVuzE5PQq2Oh8PcXy58oWa2ATUEAORUHfy0aB3Fn2drl/j2d50nN05o7pT0evXKE+yzi/L+1N/SH3hHi2ZJLFQKXYpL9X+EKThPA9ePjyg8dHUKnyc8WCmgDNTV/fEkqUqrOehoBTI+kdxt3CljvFONA8Kd/Uij9xkYSr6+z9dndUxcvCNTi6HJPsk5F6Ud9YZxdRHIhPJgcXRz6VMBZzhDZF6axYRZVZEJ/wBwL+hb1MM82TY/DUMSAsuoBNcg7ZCnQaiBkuQErQZJUUqFQ5BBGZcM4cgN0hqgAPlJKXTil4hVmKlDMgkhg8eFWJKSFKKi6nVkwJq4GWlX3hpVOBOHwjjYv7OhAc1chzmd4k8Nf5pQIP8Acx1yoYuigEbctwlCCl6gBwoigNScsukS2a7FrNVBANDmo13JDegEE+TDImBEwkTFS2YOyuVSDU1xJBpp3ia8goKaW2LDiwMSUg6nrprXKL0l2wJe90GzF3PNUKLVAbFU8wzG0E7ltajLYkBiSFK0dv8Ab7ooX/ajMSUzJheX7JccvZh8NouSBIWMSCFAlyVNmc+QZOdM4rYm578ACYVNMnAt7A1rmSQDQ6RqzW9C1k4KgskNo23x84gtt8KQghAWQSAK4Q2uXN8IEKteFjiAcOzwOdBMbdjBOvJQxYQUNu59Ej4xUsM20WhRCPZGZVQJJycs5JY0AgHJv1a1YJaStSqAfoYlkXlOlcuKjHEgZEnUqGZDDLZt4EsafIZ5muGGpF1YFGZixlOpSBLBBq7l1kf0jpEFvveaSSpZVMLMB+UaPtTQbncuO5lFi5oOwan6RNKsRPNTy+RoBBbSAO5FWbLJckson2QNPrSNy7AVEpTRJAJ2JDsfQnX8xghabOlKQrrR9da/W8QrssxRCkgBiOoPQ+kU5IiiZZJCBLY5ue7fTRXsoMxeEA0qX2jdpnqlEpUUqJqQzgaEfCPCLSQlsic2iW/BexNeNodTJyFB5QKmH1iRZfKPKJyQR84nCK5e5akKVhHL7jGoJ2e+UhIyjIRcp39J1owx0vkAiB9fvGYjEoRG8EPnGI1TFNmfWPJBj2UvpX0jzhpEotts9JxABWQ+Me1TiQASYhwFmcuMj/OkTSWUrJLf3EhvrLOJSZak0bsxCSK6t9fWsWLTZMSgSdKtqD7qH4xPJkyQ2JQzD4MROlA1PU5wV+6y5iQEpUgFTYsVS70JqKM+ehinHewkXcWmBSyThJcfHI5B2yHpE0iaMVH0y9+f1WCtouV6qSVAAey4BYe/LeIvu6EyphEovhcKc8p01zFIk1tuXib1fEdeEr6ARyEOnMCtO8NV52nxZWLOlYQeH7IZisaAtlflSk+8tpDpZJOCWRMaWlvzqHw3jg5sLTbT2O2pxklKX1HJL/4cxTcUkBL5jIA9NonsVkXLT4LFXi4gOUFmSokvUAuEeucHLzkylFsaiHzqH8h84r2e0oQgoQTy8wDkA9CI6GHqdMEmmxbJ0OuV2kCr1s/gKlq8PCTRQxBRKXBUGBcZBjTWCs2YSgEBQSQCCM26fpFRV/5qCE00b3wQ/wAcKkgkDLd/KDLqZLwX/wAdD2ArVK5wUqMtyHNXJZqhL10eK912rCta0vMUpLAKU2x88snGUMovOWoNgBUXYH9cuvlHq7rtkrllKkpEwUcjMbvGV1KcvkXLonGNQ/yhAvC1OvFMcqJ9lmHlF66giWCvEXL00bQwzT+FpS1c0sK6gmvm8R27hgSiCoplyy2ErOn9qQ6ldyw7wZTT3iLvDpX97ZC3eKytJKUrI3yHrFazWcFvEJybChLns5oO9YIXmkYwJR8VAdlJSzb0OeYieRZeZsJNPTJ3gjfsSu38QXIbJKSguQW1GxLOdK+6LsixZZDodov2OxqUo4kYWY9WDP5U+MSW670pGNOgYdHyI0aMOfgihRTWklIUgsasP6vPLyiwuUJacBUCSWGeflo5iKyy5bh3cO75PlUbxBOnNMGNWIFyWBoQOU9O8Uy0vZYly1qcHI6HKJrRePgJCJZBJcqLanQRDZJalvhJSkhypQ+qxBa1ITRLndRNT+kTlk4QOtLkurM1PeK0ycM39YkUok9PrKIbQQas3wgtAm0ZNmJIAH81z6Up5RApA3iETd42nEckkln6dz0izNkqVlqCkZFxNgQQCJyUggMNho9c4yK0ktkgEaEolqGuTa+VTBpUqTKqUGYQRVZZJqXZIqQzf7TnEBvsgESwEOKYU4CQTyvmWCSqoJJCqk0jWn2SynZ7EtRoGD+0rlGu/YjyMT2i5ZiDhwu7srJJ1oo0y8oKTb2IlS1TEqwSyAQoABSS45aAqVjIV5F4hVeEyd/0pMxSd1N2zq0XSJuRXZcCpxw5kVYEezWpOQegoDmdokt9mwBGJgop5iRhDZAgJNaZ9Ylk2a2Ah2llQIDAGmrl6Z7awMnXFMVMONRLnOlepJicF1ZIFy08yAFFwGpTLmZjQAfDvDjdF3LtUv2ggAjDMUcKU5gsDVRrllU5QoXfc4LnCxDlys6OXYJ/XOOicLrSuWCckgJw5to1YQ6vO4JKPk6XR9Mppyl4LfDf2a+IFGbaCwUayyFFQO6jUdjA7iy7JdmnKlywV4QC6zizA0yzhrlcQy7JKKUArmK0FQmmZ/SFIzlLWoL5lEkhR1er+pMLyypwXse6bDPuSk/p8AtdptKpYxTFJQckuUpbsKRSXd80cwIPwgtecweEkPXC36xVsyitKUlQQNSaAZ5vG4JONsPN1KkVbPIXNAoHgZbrPgmLSSQRtrDLdN8mWkApTLAJBWBjUurcuLlS+9YA8QJCp61JX4m5FKn60jMW29zTpLYFypgfKL/3NTYkuUULjTvG5cmWkZOdyflG7RaiaI5En8o126mLbb4NKKXJOFhAY0OYbONSpy5imTXLEcgBuo5AdTFqwypU1CjOmIQJeEOCXGdCciSxoHPaF622iU6koKlpdxiDAf6Xr3MGh01u2IZ+uUFUd3/gZ5t4IsaFLE+XMmOGwc7b4dP9RFNA9QqWy+5lqUVF1Vep2B/aIDLK81Z7uT0G/wDER3fJ8KZk6a5bEU+uhhtQUVSORPJPLK5Mv2BaVAF2ArnvX67CCCbxOAgE/IDzrAG1Wcy1EJLopXLPL9Hi9ZLMpYFcI03PaKaXkym/ASslrJUNTqdfWJbxsyzLYLoSDhIYdsQyziCUEyiSGUUgnPXYnWIEW9a1DEp6u2gjH3Ru/DPKbjmqHMpKAc8PMXb5/KC0pGFGCXLUXFTR3/uaPX+JSkpbECrPoD9H3xCb4SAcSizvm1OgHzJjLtl7IrW21rUgIZmGXo8Bpyk6l9MqCJ7fxGlThKSB3+jAaZeA6s7s9D6av8TBoKgU5Jl202kpDgDzz9NIFzFOzEl4ls1nXaFslNO5YPuS5+cN0rhJKJSijEpdGUzBgBUdCp26NGr8GVFvcVbFcy5hDsAS2Yf00jL7CEqEqWKJoTm6tSYYbEsSSfEqpLnuYUpi3USzuSYBCUpzbfCGMkY48aS5ZA0ai0iWlqu/lGQwKjjZriJJVMnBGdQa71USC+v8Rfs92y5aeRIUo5lQdm2BzqSK9YpW2TOSn8MjGWAxAZ0yOQLOXPxgZMvW02QhK/aAGuNn0cOBU5dYHKcq+KGo44J/Pg1eM6Wqb+KVqALgFmAL1zcnrEiuKJaWRKQooAIBTTDWjDqA+f5txF/7gi0JxzUsstlyufL6pvFK08EGSgrWSkULE1NdBmPP3RpRbW5Jz0tqNUErlvwqQcctRAOJ1Ekgh2YBhlTzOkRWjiiSEkplKUSQMRIAGqgHBLtTpFSxTEMqWlJRyliHcqAfXbKF685ZSW00AB9/ffWAwTcpWFyT0wi0HEX+qYsJS0tORCXc7uTWuwYQ9pvFEqWAkOAnGoJzUpWXkEh/9RMIHDl2+JKmzCeaWU0bQ0zhmslyylLUicpJYowgKOIFmU7aglq7QDPC5WxzpJNQsZ7NZsakYRVSQo50fNyfqkFkSZaVtRxmflEEy8EWeWEoAbDTsO2UB7hvQTLVgCQ2Eks9DsHNYU7TS1MefUXLShjs/C1nnKClFSSCCQDQ+WnlFriD7OETpbWZeBQLsqoPR8x74gt8wIKSnt84IyL0JT4ko1ZqnaCY56dpcCeaE3JSgznt6cGWhKmVLWAGchLJ2LEONHfrAu13dgphNDUEu9KEUBjsdl4pKuUoOJswKeeghI4llSZalTJywCrJCQCSdwDTzIboYbjTe3ALvSj9fKEWz2BSyVYQlAd1rUEpT5qNewcxeXabLIbwyZqiC6lAhAGrIcLUScg4pqRAa9rakqAlpwIck1KiS1HVme1BX1qSZWMKdVUgNQVzfLVgD61yg8YJCeXqpT2XBq2WszgkEME5AUAoXAAYAVOkeJEkAVGbs/y6/rHspbIt8/0iu3Nid+8EFCScg02I+Y/eI1TQCwLFq9e/r8o2qcSypjl6UbIUZhkGDDtGxKSa5N2iizcqYVFmfZ/rKJDa2AYkHU/R2+tYqm2s6WcVbz38ohSry6VL9IlEstiY4zYRN99ShLAAk5qIr2Gw7QPm2jTTf0+vOKq7QH3Hzimiai7abwdRUCchn2rFe0WxSs8+kRypalg4QGTU1A+J+EWrru8TfEcKXhQCkS9VEihKtg+WvaIVuwcHWWAr9ZmLlluoLUJaVY5mZOSEtmHqVGrUYQ03HJB5RZ1JBpVLu75kU3FelYv8G3H4eOXMQEzVFRqxdIYaPQPk9Iv8BFFeQMqyiSJSkBgXBB7EjI12ftvB6z3kwaY7NRqU2J2gnM4fSJZQcSkupbsCUDFUUq4UXDDIwu3nMQAAhWJH9X5Qa0B36QKaY1h0Su9mVL/liZJVMQA49WFD8XhOhoQsqOFLiW4CtQev7QDttiKJhSaBy1NNx0gkaFckWt+SphjI9NGRoEdgXYCSC40J2b0prAfiK6SqWFy1mhAShLfiEsEBwxYq5sVRqIs2e9Z5wl1DxQwSqSwRU1AxChbFXOsUbwsNrXNTKKkrTXAQGFQ5BYkgsDrRO2sUot1T/YK4ySu1+5S4atEz7wQcE2XJNVEgJNDkrMhnLipYQwT7F4qFTAUK8RJKZKUFPhEkMxUXUshLEmrqU2bQq2y6bTIZAlpOJ6BXtVcks1CI1a+JD4ICwlKgnAilHU2IkaEDX3CNXsDfJVt95g2sABkoZJADNRm957d3MCrRZFJmEJJKj/SdNEjfMQYuvhOYtEpYIHiL5sVClGfiEk7Alu28TyrAifOQkOA5OIZgBy9N99IA9p/kZXyx16Ga6LAlFnSk8oSSub/cQXLvsQgeUB/u8us1M0lblSsTcxzIDZHNs4s3tKXLSqVLOFJAIA2cqIHuHrA3hy4RMtCMQ/DSQVVy2fzHvgM/k+To4pLHFKrGdlYQFA+zzdAQSfPKL1w2AS7RJLg40kn3frEN4zg00g7Jfqf2+MV7vvbwJiJloOFkgJSRzNmDh9oA5uwEVni+24oDjknl1P8A3YfbfZHNKa+cL9ovwyFeHKleL/UMWFKD/cs8oPTOAl9cbz5hOACTJphUsELVvQH9NOsKdt4kmzOUnCKsBqNPMgxnFg+PyM5eqa2QR/x+fJmTFLtJnTeYIS6sKCcqPhoCGgRarxXNJKlEk+1iqT3P6MIrpSzk679Y0pb0RU67fX6Q6o0c+U2zaksHr9axGJ5YgEjEz+Tt2ziZKKOSXFenUt5ZRUnIUQ9cIYE+rZdjFmCO0TzhpX9OnrEfjA7l/r6Eadn28ohzoHrEIW5c4lqmlA+gd6bVJPnEE+2uQlPn1jx4dCXf5fVY0gIEujiaVEGlMDDLqS47RCz1ZLUEqdaQpgWDOO7DPzjyJjl9cgBV/SIko29fjBu6OHlTgSCEpD1NMR2FKxTaW7NRhKbpAqbJJJGqRV9TtsIilSylBXyjCoCu5cj3A5w2zrtQQZEsl0vzGhUo6kaBxlClbZAAarJox+LfWcZU0+AmTC4cmS5QUUgOUgAndyA+dO3SDVmvPwpKUhbMTUAHeheBtksMxYKZacRCSSEglgGDlogMxWtQfPbI+nrG6A8DhdfGEuW2JJKkmhQc0s3NucQxebUi/N41lrKFS0BU5KlFJWcJS4LklSiKpzFHaOeoO9NPr3HziRUpS8ZAAAqxqXdhl8eo3ESyHRL/AONAhWBZxqSGIlL5QWqFUAUMjrSjUhQXe+Mq5AAogqBJPn7z5GBsuWVgUr7J7jL1yi5ZbMzFqag67v5V8ozKSXJuMW+BwskyWEScLMp1KVkxY8rdKjakeb5u2StIWX9vBy7FOJj0f4wX4C4ekWlS5E4rSWxylAsae0NjRlf7oBWlZs6yBzSwpRSf6q5vAI7y1Dc2u2sf6kKOHZCwFBJD1ZlCNwYs93eIkLVNIKg7AfvGQe2K0hvnWqWshK3GFIWSQCRolRcEO4pn+aNy/bxGWtYSKlISa6qCXJLUDAPmwjn963smQr8CVOlJXUpmoCcKgMIbVTFlO5rvDdwzf8tFmXPUp0pBKty2gTifESw6nvBUwLAvGVpljEqcwC2KElNeYGjM4OaiCxyGkI67ime3hK0S0rmYTQpQKkl3DgAQzcRylzL0lIWoNLwzpmfKtQBVicMVABKQAGYJGhcvMswMq0LVTGhYGIOwYlyNcstS+0R7mokNmmY5CPDDlcosjMmrKfokMnqVAawI4fsdFKyxANvhxD4s3rGuHLSmVITRpiiVAs4SkJJdROWAJUoJ1KknYwS4dkTSDNUKFkh6DSvYMIVyujodPHUypxrImFCVygXHKoJzANQaZsxHnFrgG7FfdzMXy4lKONRoEAUJ6Pii9a56UnGtWGWkMVbkOWG6joN4FSOJl2ghISmXIQfZNNaO/tKLE0HuESCb5JnkoPbkOzb0TLSoygw/9RQdZJzKUmiHBd6ns8LihLQPFm4gtWRXzTFHdjUf5i3QVePFtvsrWycKuYMCDhNRQdSxY9mZ4oS5QnqxzZ6AolsJJcbMADBOeRNv0QW29FzmxUagAyFdHzfN4jonqfr6aN28oQrDKJXniUsFId25U5+u8RSQAoKKCoOHYtT4CnxjaoG7PS5m++UZLOEYjmdNWj1bJIABSSH3319zekQSpCljlFBqfiXOVI0yqLs9sLqKsnIbLauVR8oGTbT+GwAzOlR/qzaJLHZlrJOSSCOY75NEV42Qyl4CCG0rGLNUUlJJ1JjZ29Y9qWAKQ0cK8FferNMmg8yVHCNFUFN6vGZSUeTUYOTpCqZFQkAlRyAD9u5g3JuBS28NICkpBWCFPQc2VWDEuwbLOGe5vsztptCOXw6keICOQEGoZ6ig6++PfHqhImeDLmeIUp5ylkpJ1BAzNHNSHOQZhjuqtg8MFyqTBcrhuUg4gVrJaqmAVrRObPofMQRuRSUreYKA0gTZr1nKrgLMamK9kvLxJgrufQPCMtc27O5j7OJLSNF5XOy/HlkF3qISzYfEtqcScScQUsFwCHcpJzAOTwxXXfnhkhZ/DUag6E6jz0P87vBAlzQsAMWBO2x+UDwOePLolw+AXUwjkhqXgabtKZElM1LnnUlIKUBk4jgQAhLhQShKSa4s845vxKVzV+H4SZfPMUlCMgSwOdTkDSlcs46Jc6BaJMxKlTJaElIdJAJNXZRcgOkhwxqWNBCfxbYpMkvKSmWaBIqVFQDLBJJcDcPnnHaW8TgSjUmhSsVnBPOCwLKbUbjq0WLRKCJvIolOBgsBiXGoI9rCa7tTSCF02Qk5hpjj13f3RParCUjEQSRykJ9oGpTTbECO1IUeVaqDrF8bB0mUMaVH2ZoKVUqlYo/Q6+cGTY1UIS5JANMi/N16/wCrpFezWTxUlBSU4gML1/ES7f7gCPSDt0TvEQkkc2SuihQf7hSF8kg2PY9XfZ3QrDiStmxAl8JBA7M5SfOAtlQ6loW6QAEsNCNnhslJCFYq1oc6g0PyPSu8CuK7IZX4qapNFenIr1NYvDO2TIlQNTxb4YweGs4aPiIfekZAWQlRSC5+vOMh/uMT0IrkJxjxKYiA5BZtfZLs+3pD9c/2fSZn/mZgFHlgYeZ6OFJcFxQHbvCxw6mWicPFSVuMmxMBVyDzOQKBLmjNHTLnvOWZaUWiYAqYnxQErcYdMKgeYjDQByXFCxjUQbEezWYybymyipcyUF+F4iqkrSgLwFQo7v6O2cEeJr5SiWZYIKlgoZ/ysSpXb8v+7eDPFKzMVLRJlnxVzfFBmJKQgpwlSyaOtgARUgLLwPkcLm1yVh8HO4WsewEnCHAzcBZIcVPSIaQC4cSLQUyAglyAGFcwpXWuH0SNo6BxDbpElSJKU41y0/8ATHsgsKr0YbEgV1irddikWJKkyhzAYpk5aatmEjYFnYHvWE68LcVks4SSTU1USc1bmvaAPFeTUw/eahpRviG+zNWAfxFB2UfZR0QMh6aaQBIJDFRMWlPGp0kIGJWZyGvftBuACTZWFmB6dffTrGzPUo4k8opzZOWYmm/TeMFnxcyyw+vdHicpmr236RKI9uD0aEJSCVKNDqdIltE5PImWCBhTirQr/MTuHYxUXV3rRz22iBdrKQ6c6ZadotFFu2TgzGoGcELjvSXJEtRVLxKxKVQKIfDhSQqgbPephdVMKhXWpNc6n1jUiWnGnEcIJDqAcioq0U9yJ0Od6W2UJZVhLEsFUAJCSxNACSzsITrfeK5xSS+FIZIJdg7lvMx4RZytnJKlUQADU0YDYZV7Q12O45diSlc/8SeQ/hgghGzncj61jCVG95bIg4I4QVaZ4VMlvLTUucI7HpmdPlHRpHEV1XQvw0HxJs1QfA2BFWZ8mHmYSx48xONKcCSzJSWBYAOxPQV8hSBU7hj7xMxLCk4WDE4R1anvgMnqY52nGKX/AIdh4y43EmyqWCwI0NS/WOG2S9jNmSsIdRORzo75eUNt5WSTMQiXOmDCGADkFTNsXLwWuWxWOzqZHhpXQ4QKjXmUQSMxU7wtj1xi3PdjDhHUlj2j5PCLtWZRJlnERkBrChJuC0SZmMS1VcF8g+b/AFtHXbu4qwOFyxhGoq/oajSCt3cQWC2MkYMR/KoMfQxnHGcd5GsuZPxsvRwW9rKxJwqD5uaPq3pEUm++XCt6ApHXZ+0fQVu+z2yzP+2n0hK4k+zyTJGISA24f+ImWehXOL/JMUo5XUJV9mA/s/vXxbP4bkrSSC5zIKlJfoQoZVdJgbxrdkwSlKdGBChX8yuZQSkZ0S6n6v3i7ZbCLOoTUsEqmIQoNRjRJI6KavWCvF1jK5KlOkIEpTBRw8wBoAfacUcfw70+ZZY7CXV4HhkrYn8No8RKgNMun0YPTLsThZKUscgKMWyT1o4HeEW67zmSmUhhiFHDj01Dx0W7bR4yELbBiClOTkcmBFCCQWP0Fc2Nxnq8GsWRSjXko2KyFQdihS+YAtyqB6f3AepiwmT4c52ZE4ZbLH709It2NDFSQFDAaFX5mCag6uGfqDFqfdqVJFCS2JJZ2Izqci2vaFvIRmsBzyOvfX66xDMs6VpVLW5BSQA+aauO4rXYCJ/GdLmhyV0IyPY/OIDOxALQz+0Nuz9cu7RuOxliWuxKkkyzJXMw0xpIZQzB9G83jcO0kBYCgQyqimXTI5ZeUZDazfYD20c+4Wbx0ukONTlTNVNG+MX7vXOROXM8PCozHw+Gac2MBIbMUIS2w1iThawqmo/8POEiaCUrKjidJYJKUYHHtBL4hvoYMz7DOsMyV4i0z0q5vE9kylFswSygtRpryvDy9ipJOvTxLzsy0EqC0zSpOXIrmxtpQlt8IESWK+1omLSVFySpSMwAVqYNs2Eeb0hXuvwFzJ04eKFFeEKSopDMhwljvizcAAUFIq2+cqXMStnHhlC17rJUrzqAfMRh8hY8A628TTptoUpaiBiV+H+UaM24A90GEWkKSGMK168yvEFMRZX+bN/MEHu8XLltVGjSAjJZrGpblHtMw76Z9YFomKXzGoAFTUnLTWLMi+JiAsJw4FpKFE5jdjmKOH75wPFpJDJ7PGKd2wjkqSLK1KJCRVRoB9dvKKki2TAtKTzOSMJDkDViatR2jDZyHUFFx3byism2FChMRmKdwQQfdWNfgGE3QpKwlSgGKhoHY76aQKxR4W7Al6inUfpGluGqMnoxiL2WanTswKB3+Eekyzh0OLEKvQDC5i3ZbHimo5eUYcQBcgbqbcBydHgnLko8RQmpSEpbAovRLsAa0NPOMuVG4Y3J0R3fLRLlmZaGAw4ZYPtElw4FXBq9CGDQduRQtCjMJdAqSoFlHQOfWIZxZRwiUtWEFiUkYdGBOUErMieUgrwIbIA0AyBYU21hXJNyVI6eDBHG9U3se7bNxewXApsBn5nygWm6hPWxWoy05kJIqXLBRcPnU5QWsGETCQla1VZSqAkVJD0YDPJ3AYuYLyLIHwqQoqUQQ2HnIAqEjlAYivXUtExY6RefPqYkTOEphmTBZVhSUgKSo0JCnYBQdJbUg5iPVl4NtCZxxWhCFJSChYCiFEsliCAfZzoc9aw8WhM5BGJDIL8p2oGUUjQAnE5dvWsJ0vF+VancjFzfCoYPQCg7QzVCWq/IvWO81y0zUKkqEw/0jGlKuYOKcqDhdicgSHeLX+DIWnxFFSUksMOb0wkZUY5jY7xRtdtmffFLSvAlaUKLhgAH5VPsQWNGfMwWsvEKeZCkFScJS+JiS5LtkC503NYzJRSthMepyoceALznIUiV45nyiD7Q5kMzczuoF4dr4tOBOTgxy3h/iRFnnIKUHC7FhUjfvrrHVJ0xM2UCmoUHD/vCblcJRTNZsejJGTWxzO+LKmZjlUSJgIAFGVmDTKsB7ClU9Mpf5kpVLmB9aHXQmvqA1TB3iO4J6V4khOdGNYS0z50qavww0yroXQTElyR0IqQobneF+iyaJOLOh1uOOXEpR3oX79s6JM9KJRCkLUSUGgRMCsKmeoSogkZU7Rc4fv1UlZQssgqoNEKNRnpufjCtfNoJmqUUlHM4SXLdHPnEImHN46s4KapnBjJxdnY5NqSoHDqXG2L8yfdFqwWoMwzqpL96j5ekcnsN+lKgQeZs1HIivoWZoII4oUnApJBb2knXTM1dvrZB9NJPYcWaMkPV4WgIJUPZPwO/aI504JTiFEiikjIaONqN6CFq18SiYDo9Rl0cehfvENj4hSOVRoRhPbQ+WXkIixSa4I5RCk48xaYpPQAN9HPzjIATb1wkhwW3MZBe2yao+zOFpivvEsoClh+ZIzUj86RvyvT5x1Him6vvNlUMQGYBUcNSAQTiFOagGynjnn2eSiZ+M/lFT1NT/wATDHOvMz3mgnw1K5E6MGDtuqtdsMdBcCK5Fjhy1gSPDVy4FqSQ+agCSW6Bz/pHSK1+YlymGp03z8xT3RV4uBM1Cg2FTnICoYEvmSQQexG0FLHLBUgMcIAp8fnA5Og8N00ALsu1c6XMDFmBSSM1glh/yS/WBllnlBOn1lD/ACJaWAA5QrCQGzGJa2IrmreheE/iGytMMwZK9ph7KtfI77xdgXHYJWeY6HJFP5inJn8ygBQEnvs/vitdk5+UmLpFXTmzdP5/WLMkc60EvV/r94pCaQrKmkSKtHiLSkJrV601c1y09ItSLoM48tEhgVFiHqSzfvFNpGlFt0iSwXeqccUskl3PTYADXtoIJzLIiSllB5oASE54dSW6bnbKLt03fLsyCorKlsSQP6QHBSHZ3gBxnJedLVJScM9ImJWkkhZUBiFKApViBGY1gKnqk0OPD28an5JbOk+K4LKJBJFHqXy6QYttlClgAO9N3rSneB3DF0+DNULQThFXFcQZwEvudTlU6Q7We5ArApIwUcJqaVGZL/xEb3pFQh8bkA7BcErEVYXIzDOaFmIyAhms90pXOllklKsTjGRUVYJdjQEV7axdRdS0KJAxDCSS4oDXlJHMAwzfKAd5XnIQUvyKBBSpCiOboM1OcLioO0aULdsqWRJUhjtF0romWpSUHLNykswZ8xtoxrF+VdiZKEzELyAKqkuSQaZHMMxA3Id2AWi4rTNkpnTbSZctyoSw+JQy5lA0KsLlKQpgQ5qYXRflqSoy56QmUgDDNGRl4uVWFzQUBw+y4cB4KkhdtjJe/EkyarClTJLnCOUGrn2WdxmTuWhWtV6BSvw2xEM6asBQEHsXpRyYuX1bZcsJlpUylsSGGKpo7mhZj2OlIWZtqlmYl5ZSQoAkE5JzDCla10gc5+ENYYUtUlsXLZZwn/qLbSv1X63gxw7cC7VMEqQA7OVq9lI1Jap7awqzl+IwXiJFUnMHR3fPJ4YeAbxm2WapUohlMCBVq6pVX0hSUZVuPLJDdQX4v2deuvgeTZUYm8WaBVat+ichAG9L7moXQnOr5N8o8T/tDnkKSEy1kCoqk9waiE6136qYXIOJQqDodoXy4dUk4rYmCTTfddsI3zxHNJz5R8dYjsd+oUCJrOMnH0xgJbp+Tny3fL60hevNZRNDFTUJPno2gga6WMntsNPqO2uNifjuyS1rE2SXxBlgVYhmhUwMGbWGRdmKsYJZxiH9w1HkW9YWp4IJBpHVxXppuzh9VWttKjyqN42jzijIMKnsWg7mPIWerxomPSLOpXsg99PU0iEPBUY3E33NWq0ev6CMiUQ6HwIn/wAN3mIfr7GfqfUwQkoAswADMpbNoylN6MPSMjIJDg15FTi7/pSO/wD9RF26TyE/+2r/AIxqMgEuRiHkjuNX4CegH/6RRmB/EetVD3RuMiSM4/8AoW7Pn5QQlzDUOW2jIyNAVyWbFLHiyqCoIPUYmIO4akFWbxGpzEU7mMjIxPwMYPJVKy8upqK9e8MV3JAQgAUbE2jldT3O8ajIFLka8BG1Sh4aqDJWnSGFBaUlqc4EZGRvGAy8BJKz93XU5LH/AMYRLnkJXb1YkhTOA4Bb8NB16l41GQdCjG6+ln8UOWTgA6AqqBsDrCqVEyZj1/DXn3jIyNS4Nw+oX7TIT92SvCMfiIGJg7bPm0D1a+vuVGRkc+HJ18n0BS7kjwVhqYVH0S498XrgFEHUjPs7RkZBXwJvkMSkBlFhQFulU5RTmqJSp684FdmNI1GQOPkP6ILen8F9XTXXWBd/+wr/ACiMjIHD6gs/pZXniiP9PwUT76wCvMfXmf0HpGRkOYzndT9QJVGPGRkEFAvdcoEOQH7RuSXWXq2T94yMjSIEQkbRkZGRowf/2Q=="/>
          <p:cNvSpPr>
            <a:spLocks noChangeAspect="1" noChangeArrowheads="1"/>
          </p:cNvSpPr>
          <p:nvPr/>
        </p:nvSpPr>
        <p:spPr bwMode="auto">
          <a:xfrm>
            <a:off x="215900" y="-741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gasfireplacess.com/wp-content/uploads/2012/01/Burning-Wood.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1112"/>
            <a:ext cx="9144000" cy="68691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86215" y="1106488"/>
            <a:ext cx="8229600" cy="4906963"/>
          </a:xfrm>
          <a:prstGeom prst="rect">
            <a:avLst/>
          </a:prstGeom>
          <a:solidFill>
            <a:schemeClr val="accent6">
              <a:lumMod val="75000"/>
              <a:alpha val="77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4400" dirty="0">
              <a:solidFill>
                <a:schemeClr val="bg2"/>
              </a:solidFill>
              <a:latin typeface="Freestyle Script" pitchFamily="66" charset="0"/>
            </a:endParaRPr>
          </a:p>
        </p:txBody>
      </p:sp>
      <p:sp>
        <p:nvSpPr>
          <p:cNvPr id="6" name="TextBox 5"/>
          <p:cNvSpPr txBox="1"/>
          <p:nvPr/>
        </p:nvSpPr>
        <p:spPr>
          <a:xfrm>
            <a:off x="1325209" y="2636639"/>
            <a:ext cx="6551613" cy="1846659"/>
          </a:xfrm>
          <a:prstGeom prst="rect">
            <a:avLst/>
          </a:prstGeom>
          <a:noFill/>
          <a:ln w="76200">
            <a:solidFill>
              <a:schemeClr val="bg2">
                <a:lumMod val="90000"/>
              </a:schemeClr>
            </a:solidFill>
          </a:ln>
        </p:spPr>
        <p:txBody>
          <a:bodyPr wrap="square" rtlCol="0">
            <a:spAutoFit/>
          </a:bodyPr>
          <a:lstStyle/>
          <a:p>
            <a:pPr algn="ctr"/>
            <a:r>
              <a:rPr lang="en-US" sz="6600" dirty="0" smtClean="0">
                <a:solidFill>
                  <a:srgbClr val="663300"/>
                </a:solidFill>
                <a:latin typeface="Elephant" pitchFamily="18" charset="0"/>
              </a:rPr>
              <a:t>Primitive Fire</a:t>
            </a:r>
          </a:p>
          <a:p>
            <a:pPr algn="ctr"/>
            <a:r>
              <a:rPr lang="en-US" sz="4800" dirty="0" smtClean="0">
                <a:solidFill>
                  <a:schemeClr val="bg2"/>
                </a:solidFill>
                <a:latin typeface="Freestyle Script" pitchFamily="66" charset="0"/>
              </a:rPr>
              <a:t>BY: Mckayl Turner and Maya Casper</a:t>
            </a:r>
            <a:endParaRPr lang="en-US" sz="4800" dirty="0">
              <a:solidFill>
                <a:schemeClr val="bg2"/>
              </a:solidFill>
              <a:latin typeface="Freestyle Script" pitchFamily="66" charset="0"/>
            </a:endParaRPr>
          </a:p>
        </p:txBody>
      </p:sp>
      <p:pic>
        <p:nvPicPr>
          <p:cNvPr id="35842"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sp>
        <p:nvSpPr>
          <p:cNvPr id="12" name="Rectangle 11"/>
          <p:cNvSpPr/>
          <p:nvPr/>
        </p:nvSpPr>
        <p:spPr>
          <a:xfrm>
            <a:off x="0" y="0"/>
            <a:ext cx="9296400" cy="7010400"/>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0" y="3505200"/>
            <a:ext cx="3505200" cy="2286000"/>
          </a:xfrm>
          <a:prstGeom prst="wedgeRectCallout">
            <a:avLst>
              <a:gd name="adj1" fmla="val 128518"/>
              <a:gd name="adj2" fmla="val -82833"/>
            </a:avLst>
          </a:prstGeom>
          <a:solidFill>
            <a:schemeClr val="accent5">
              <a:lumMod val="5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 click the textbox then click format shape. Then choose a fill then click transparency and then scroll the dial over until it looks good to you.</a:t>
            </a:r>
            <a:endParaRPr lang="en-US" dirty="0"/>
          </a:p>
        </p:txBody>
      </p:sp>
    </p:spTree>
    <p:extLst>
      <p:ext uri="{BB962C8B-B14F-4D97-AF65-F5344CB8AC3E}">
        <p14:creationId xmlns:p14="http://schemas.microsoft.com/office/powerpoint/2010/main" val="83284299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982</Words>
  <Application>Microsoft Office PowerPoint</Application>
  <PresentationFormat>On-screen Show (4:3)</PresentationFormat>
  <Paragraphs>93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Adobe Caslon Pro Bold</vt:lpstr>
      <vt:lpstr>Andalus</vt:lpstr>
      <vt:lpstr>Arial</vt:lpstr>
      <vt:lpstr>Arial Black</vt:lpstr>
      <vt:lpstr>Baskerville Old Face</vt:lpstr>
      <vt:lpstr>Calibri</vt:lpstr>
      <vt:lpstr>Elephant</vt:lpstr>
      <vt:lpstr>Freestyle Script</vt:lpstr>
      <vt:lpstr>Office Theme</vt:lpstr>
      <vt:lpstr>How to make an AMAZING PowerPoint!!</vt:lpstr>
      <vt:lpstr>Have you wanted to know the secret for making an Amazing PowerPoint?? We will show you how… </vt:lpstr>
      <vt:lpstr>The beginning</vt:lpstr>
      <vt:lpstr>The beginning….</vt:lpstr>
      <vt:lpstr>PowerPoint Presentation</vt:lpstr>
      <vt:lpstr>PowerPoint Presentation</vt:lpstr>
      <vt:lpstr>PowerPoint Presentation</vt:lpstr>
      <vt:lpstr>Primitive Fire</vt:lpstr>
      <vt:lpstr>Primitive Fire</vt:lpstr>
      <vt:lpstr>Astronomy and Navigation By: Mckayl Turner and Maya Casper</vt:lpstr>
      <vt:lpstr>Personalizing</vt:lpstr>
      <vt:lpstr>PowerPoint Sandwich</vt:lpstr>
      <vt:lpstr>PowerPoint Presentation</vt:lpstr>
      <vt:lpstr>PowerPoint Presentation</vt:lpstr>
      <vt:lpstr>Research</vt:lpstr>
      <vt:lpstr>Information</vt:lpstr>
      <vt:lpstr>True north and magnetic north</vt:lpstr>
      <vt:lpstr>Fire Methods</vt:lpstr>
      <vt:lpstr>PowerPoint Presentation</vt:lpstr>
      <vt:lpstr>Finish it up</vt:lpstr>
      <vt:lpstr>PowerPoint Presentation</vt:lpstr>
      <vt:lpstr>What we learned</vt:lpstr>
      <vt:lpstr>Remember…</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an AMAZING PowerPoint!!</dc:title>
  <dc:creator>WCSD</dc:creator>
  <cp:lastModifiedBy>Einstein</cp:lastModifiedBy>
  <cp:revision>13</cp:revision>
  <dcterms:created xsi:type="dcterms:W3CDTF">2012-05-02T18:06:58Z</dcterms:created>
  <dcterms:modified xsi:type="dcterms:W3CDTF">2017-08-17T22:24:16Z</dcterms:modified>
</cp:coreProperties>
</file>