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4912923-B1A4-4C11-8993-0CEA50A6FAB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C48BBD-3EE6-400A-9DCD-05947AD7E47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923-B1A4-4C11-8993-0CEA50A6FAB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BBD-3EE6-400A-9DCD-05947AD7E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923-B1A4-4C11-8993-0CEA50A6FAB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BBD-3EE6-400A-9DCD-05947AD7E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923-B1A4-4C11-8993-0CEA50A6FAB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BBD-3EE6-400A-9DCD-05947AD7E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923-B1A4-4C11-8993-0CEA50A6FAB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BBD-3EE6-400A-9DCD-05947AD7E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923-B1A4-4C11-8993-0CEA50A6FAB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BBD-3EE6-400A-9DCD-05947AD7E4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923-B1A4-4C11-8993-0CEA50A6FAB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BBD-3EE6-400A-9DCD-05947AD7E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923-B1A4-4C11-8993-0CEA50A6FAB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BBD-3EE6-400A-9DCD-05947AD7E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923-B1A4-4C11-8993-0CEA50A6FAB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BBD-3EE6-400A-9DCD-05947AD7E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923-B1A4-4C11-8993-0CEA50A6FAB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BBD-3EE6-400A-9DCD-05947AD7E47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2923-B1A4-4C11-8993-0CEA50A6FAB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BBD-3EE6-400A-9DCD-05947AD7E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912923-B1A4-4C11-8993-0CEA50A6FAB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2C48BBD-3EE6-400A-9DCD-05947AD7E47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By Xavier Angus and Jake Rich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1" y="2286000"/>
            <a:ext cx="3474720" cy="212463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EA655"/>
                </a:solidFill>
                <a:latin typeface="Neuropol" pitchFamily="34" charset="0"/>
              </a:rPr>
              <a:t>How to animate words and pictures</a:t>
            </a:r>
          </a:p>
        </p:txBody>
      </p:sp>
    </p:spTree>
    <p:extLst>
      <p:ext uri="{BB962C8B-B14F-4D97-AF65-F5344CB8AC3E}">
        <p14:creationId xmlns:p14="http://schemas.microsoft.com/office/powerpoint/2010/main" val="12112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5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animate?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Animating makes your PowerPoint more captivating and keeps your audience engaged.</a:t>
            </a:r>
          </a:p>
          <a:p>
            <a:r>
              <a:rPr lang="en-US" dirty="0"/>
              <a:t>For instance, if you make a slideshow with no animations do you think the audience would pay attention as much as if your slideshow was animated? </a:t>
            </a:r>
          </a:p>
        </p:txBody>
      </p:sp>
    </p:spTree>
    <p:extLst>
      <p:ext uri="{BB962C8B-B14F-4D97-AF65-F5344CB8AC3E}">
        <p14:creationId xmlns:p14="http://schemas.microsoft.com/office/powerpoint/2010/main" val="16521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73680"/>
            <a:ext cx="4724400" cy="37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905000" y="2895600"/>
            <a:ext cx="2209800" cy="1295400"/>
          </a:xfrm>
          <a:prstGeom prst="wedgeRoundRectCallout">
            <a:avLst>
              <a:gd name="adj1" fmla="val 54251"/>
              <a:gd name="adj2" fmla="val 98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start highlight the word you want animated.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867400" y="1524000"/>
            <a:ext cx="2362200" cy="1143000"/>
          </a:xfrm>
          <a:prstGeom prst="wedgeRoundRectCallout">
            <a:avLst>
              <a:gd name="adj1" fmla="val -68145"/>
              <a:gd name="adj2" fmla="val 637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 click the animations tab. A menu should come up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3932" y="4762948"/>
            <a:ext cx="2233110" cy="1690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Animating a word or picture use the same instructions used in this PowerPoint. </a:t>
            </a:r>
          </a:p>
        </p:txBody>
      </p:sp>
    </p:spTree>
    <p:extLst>
      <p:ext uri="{BB962C8B-B14F-4D97-AF65-F5344CB8AC3E}">
        <p14:creationId xmlns:p14="http://schemas.microsoft.com/office/powerpoint/2010/main" val="105005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07662"/>
            <a:ext cx="4400550" cy="344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914400" y="3877930"/>
            <a:ext cx="2438400" cy="1905000"/>
          </a:xfrm>
          <a:prstGeom prst="wedgeRoundRectCallout">
            <a:avLst>
              <a:gd name="adj1" fmla="val 87879"/>
              <a:gd name="adj2" fmla="val 42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the arrow next to the last animation and another menu should open up.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038273" y="1664855"/>
            <a:ext cx="2590800" cy="1143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the animation you want that word to model.</a:t>
            </a:r>
          </a:p>
        </p:txBody>
      </p:sp>
    </p:spTree>
    <p:extLst>
      <p:ext uri="{BB962C8B-B14F-4D97-AF65-F5344CB8AC3E}">
        <p14:creationId xmlns:p14="http://schemas.microsoft.com/office/powerpoint/2010/main" val="31960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Your Animations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2" t="4776" b="86919"/>
          <a:stretch/>
        </p:blipFill>
        <p:spPr bwMode="auto">
          <a:xfrm>
            <a:off x="3624058" y="3886200"/>
            <a:ext cx="5069669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219200" y="2590800"/>
            <a:ext cx="2895600" cy="1651000"/>
          </a:xfrm>
          <a:prstGeom prst="wedgeRoundRectCallout">
            <a:avLst>
              <a:gd name="adj1" fmla="val 65929"/>
              <a:gd name="adj2" fmla="val 395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After you found the animation that suits your word, if you would like to time your animation, click the On Click arrow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562600" y="2322945"/>
            <a:ext cx="3006437" cy="1524000"/>
          </a:xfrm>
          <a:prstGeom prst="wedgeRoundRectCallout">
            <a:avLst>
              <a:gd name="adj1" fmla="val -6394"/>
              <a:gd name="adj2" fmla="val 728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 doing this you can schedule multiple animations on the same slide at different times without clicking.</a:t>
            </a:r>
          </a:p>
        </p:txBody>
      </p:sp>
    </p:spTree>
    <p:extLst>
      <p:ext uri="{BB962C8B-B14F-4D97-AF65-F5344CB8AC3E}">
        <p14:creationId xmlns:p14="http://schemas.microsoft.com/office/powerpoint/2010/main" val="21944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Timing Your Animations(cont.)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6" t="4607" b="86179"/>
          <a:stretch/>
        </p:blipFill>
        <p:spPr bwMode="auto">
          <a:xfrm>
            <a:off x="3505200" y="4119682"/>
            <a:ext cx="5200649" cy="237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62000" y="2433519"/>
            <a:ext cx="3048000" cy="1686162"/>
          </a:xfrm>
          <a:prstGeom prst="wedgeRoundRectCallout">
            <a:avLst>
              <a:gd name="adj1" fmla="val 51575"/>
              <a:gd name="adj2" fmla="val 75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this is your first animation on the slide click the  with previous button. If this isn't your first click the after previous button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096000" y="2433519"/>
            <a:ext cx="2286000" cy="1295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 doing this you will make your words come in at different times.</a:t>
            </a:r>
          </a:p>
        </p:txBody>
      </p:sp>
    </p:spTree>
    <p:extLst>
      <p:ext uri="{BB962C8B-B14F-4D97-AF65-F5344CB8AC3E}">
        <p14:creationId xmlns:p14="http://schemas.microsoft.com/office/powerpoint/2010/main" val="25069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Your Animations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112" t="6515" r="6037" b="75023"/>
          <a:stretch/>
        </p:blipFill>
        <p:spPr>
          <a:xfrm>
            <a:off x="4495800" y="4419600"/>
            <a:ext cx="4258234" cy="212911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410200" y="2743200"/>
            <a:ext cx="2971800" cy="1524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would like to lengthen or shorten the time of your animation click on the arrows of the Duration Box.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3400" y="4114800"/>
            <a:ext cx="3048000" cy="2133600"/>
          </a:xfrm>
          <a:prstGeom prst="wedgeRoundRectCallout">
            <a:avLst>
              <a:gd name="adj1" fmla="val 85357"/>
              <a:gd name="adj2" fmla="val 114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would like for your animation to come in later click on the top arrow of the Delay Box.</a:t>
            </a:r>
          </a:p>
        </p:txBody>
      </p:sp>
    </p:spTree>
    <p:extLst>
      <p:ext uri="{BB962C8B-B14F-4D97-AF65-F5344CB8AC3E}">
        <p14:creationId xmlns:p14="http://schemas.microsoft.com/office/powerpoint/2010/main" val="5456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Animations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38" t="23061" r="37926" b="33756"/>
          <a:stretch/>
        </p:blipFill>
        <p:spPr>
          <a:xfrm>
            <a:off x="4495800" y="3810000"/>
            <a:ext cx="4182034" cy="270701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43490" y="3429000"/>
            <a:ext cx="3223710" cy="1447800"/>
          </a:xfrm>
          <a:prstGeom prst="wedgeRoundRectCallout">
            <a:avLst>
              <a:gd name="adj1" fmla="val 72366"/>
              <a:gd name="adj2" fmla="val 46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zeros on the PowerPoint also shows you that both titles have an animation.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267200" y="2046514"/>
            <a:ext cx="4410634" cy="168728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zeros on the PowerPoint are a guide. They show you which animation will go first. In this case, unless you delay one of the animations both will go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219449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watching!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you still here? Go animate!</a:t>
            </a:r>
          </a:p>
        </p:txBody>
      </p:sp>
    </p:spTree>
    <p:extLst>
      <p:ext uri="{BB962C8B-B14F-4D97-AF65-F5344CB8AC3E}">
        <p14:creationId xmlns:p14="http://schemas.microsoft.com/office/powerpoint/2010/main" val="131233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5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</TotalTime>
  <Words>326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Neuropol</vt:lpstr>
      <vt:lpstr>Wingdings 2</vt:lpstr>
      <vt:lpstr>Austin</vt:lpstr>
      <vt:lpstr>How to animate words and pictures</vt:lpstr>
      <vt:lpstr>Why animate?</vt:lpstr>
      <vt:lpstr>Getting Started</vt:lpstr>
      <vt:lpstr>Using Animations</vt:lpstr>
      <vt:lpstr>Timing Your Animations</vt:lpstr>
      <vt:lpstr>Timing Your Animations(cont.)</vt:lpstr>
      <vt:lpstr>Timing Your Animations</vt:lpstr>
      <vt:lpstr>Order of Animations</vt:lpstr>
      <vt:lpstr>Thank you for watching!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Engineering</dc:title>
  <dc:creator>Lifelong Learner</dc:creator>
  <cp:lastModifiedBy>ryan gardner</cp:lastModifiedBy>
  <cp:revision>21</cp:revision>
  <dcterms:created xsi:type="dcterms:W3CDTF">2015-03-24T20:16:02Z</dcterms:created>
  <dcterms:modified xsi:type="dcterms:W3CDTF">2019-01-09T21:23:32Z</dcterms:modified>
</cp:coreProperties>
</file>